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5" r:id="rId2"/>
    <p:sldId id="338" r:id="rId3"/>
    <p:sldId id="344" r:id="rId4"/>
    <p:sldId id="410" r:id="rId5"/>
    <p:sldId id="402" r:id="rId6"/>
    <p:sldId id="403" r:id="rId7"/>
    <p:sldId id="404" r:id="rId8"/>
    <p:sldId id="407" r:id="rId9"/>
    <p:sldId id="328" r:id="rId10"/>
    <p:sldId id="360" r:id="rId11"/>
    <p:sldId id="411" r:id="rId12"/>
    <p:sldId id="413" r:id="rId13"/>
    <p:sldId id="425" r:id="rId14"/>
    <p:sldId id="366" r:id="rId15"/>
    <p:sldId id="367" r:id="rId16"/>
    <p:sldId id="368" r:id="rId17"/>
    <p:sldId id="369" r:id="rId18"/>
    <p:sldId id="416" r:id="rId19"/>
    <p:sldId id="417" r:id="rId20"/>
    <p:sldId id="419" r:id="rId21"/>
    <p:sldId id="420" r:id="rId22"/>
    <p:sldId id="422" r:id="rId23"/>
    <p:sldId id="423" r:id="rId24"/>
    <p:sldId id="42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464B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71" autoAdjust="0"/>
  </p:normalViewPr>
  <p:slideViewPr>
    <p:cSldViewPr snapToGrid="0" showGuides="1">
      <p:cViewPr>
        <p:scale>
          <a:sx n="70" d="100"/>
          <a:sy n="70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4546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42103" y="4299060"/>
            <a:ext cx="625703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FÉLIX CESAR SALINAS MORALES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SECRETARIO DE LA SECRETARÍA DE DESARROLLO SOCIAL 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SEPTIEMBRE 2015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" y="545151"/>
            <a:ext cx="90127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   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Platicas sobre Violencia familiar en el Centro de Salud de la Col. Salvador Chávez a beneficiarios del Programa PROSPERA, los días 7, 8,9 y 10 en la mañana y en la tarde a un total de 8 grupos.</a:t>
            </a: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Impartimos una terapia grupal con el tema de “La Familia” en la Col.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Anzures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/>
              <a:t> </a:t>
            </a:r>
          </a:p>
          <a:p>
            <a:pPr algn="just"/>
            <a:r>
              <a:rPr lang="es-MX" sz="1600" dirty="0" smtClean="0"/>
              <a:t> </a:t>
            </a:r>
          </a:p>
          <a:p>
            <a:pPr algn="just">
              <a:buFont typeface="Wingdings" pitchFamily="2" charset="2"/>
              <a:buChar char="v"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 smtClean="0"/>
          </a:p>
        </p:txBody>
      </p:sp>
      <p:pic>
        <p:nvPicPr>
          <p:cNvPr id="12" name="Picture 2" descr="C:\Users\Dulce\Documents\OFICIOS NUMERADOS\FOTOS JUNIO 2015\PROSPERA LUC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14" y="2345746"/>
            <a:ext cx="2409681" cy="1542196"/>
          </a:xfrm>
          <a:prstGeom prst="rect">
            <a:avLst/>
          </a:prstGeom>
          <a:noFill/>
        </p:spPr>
      </p:pic>
      <p:pic>
        <p:nvPicPr>
          <p:cNvPr id="13" name="Picture 3" descr="C:\Users\Dulce\Documents\OFICIOS NUMERADOS\FOTOS JUNIO 2015\PROSPERA 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348" y="2352570"/>
            <a:ext cx="2357792" cy="1501306"/>
          </a:xfrm>
          <a:prstGeom prst="rect">
            <a:avLst/>
          </a:prstGeom>
          <a:noFill/>
        </p:spPr>
      </p:pic>
      <p:pic>
        <p:nvPicPr>
          <p:cNvPr id="18" name="Picture 7" descr="C:\Users\Dulce\Documents\OFICIOS NUMERADOS\FOTOS JUNIO 2015\DSCF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127" y="2402006"/>
            <a:ext cx="2521602" cy="1451870"/>
          </a:xfrm>
          <a:prstGeom prst="rect">
            <a:avLst/>
          </a:prstGeom>
          <a:noFill/>
        </p:spPr>
      </p:pic>
      <p:pic>
        <p:nvPicPr>
          <p:cNvPr id="19" name="18 Imagen" descr="TERA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087" y="4394580"/>
            <a:ext cx="3110053" cy="17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04967" y="487306"/>
            <a:ext cx="8202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  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Asistimos a un evento en el Congreso del Estado en donde se reconoció la trayectoria de la Lic. María Elena Chapa.</a:t>
            </a:r>
          </a:p>
          <a:p>
            <a:pPr algn="just">
              <a:buFont typeface="Arial" charset="0"/>
              <a:buChar char="•"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Asistimos a un seminario sobre “Promoción del Empleo Decente en el Marco de la Igualdad” invitada por el Instituto Estatal de las Mujeres.</a:t>
            </a:r>
          </a:p>
          <a:p>
            <a:pPr lvl="0"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/>
              <a:t> </a:t>
            </a:r>
          </a:p>
          <a:p>
            <a:pPr algn="just"/>
            <a:r>
              <a:rPr lang="es-MX" sz="1600" dirty="0" smtClean="0"/>
              <a:t> </a:t>
            </a:r>
          </a:p>
          <a:p>
            <a:pPr algn="just">
              <a:buFont typeface="Wingdings" pitchFamily="2" charset="2"/>
              <a:buChar char="v"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 smtClean="0"/>
          </a:p>
        </p:txBody>
      </p:sp>
      <p:pic>
        <p:nvPicPr>
          <p:cNvPr id="15" name="14 Imagen" descr="CONGRES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0156" y="1971681"/>
            <a:ext cx="1926752" cy="1672271"/>
          </a:xfrm>
          <a:prstGeom prst="rect">
            <a:avLst/>
          </a:prstGeom>
        </p:spPr>
      </p:pic>
      <p:pic>
        <p:nvPicPr>
          <p:cNvPr id="16" name="15 Imagen" descr="CONGRE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2441" y="1951632"/>
            <a:ext cx="2074461" cy="1678672"/>
          </a:xfrm>
          <a:prstGeom prst="rect">
            <a:avLst/>
          </a:prstGeom>
        </p:spPr>
      </p:pic>
      <p:pic>
        <p:nvPicPr>
          <p:cNvPr id="17" name="16 Imagen" descr="SEMINAR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1342" y="4445877"/>
            <a:ext cx="3516503" cy="16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02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68487" y="1176949"/>
            <a:ext cx="80931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 ofrecieron 5 cursos de dulces de tamarindo en las Col. Arboledas de San Roque, San Miguelito, San Benito, Santa Fe y Privada los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Cyranos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13" name="Picture 3" descr="C:\Users\Dulce\Documents\OFICIOS NUMERADOS\FOTOS JUNIO 2015\TAMARINDO STA 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620" y="3147529"/>
            <a:ext cx="2473941" cy="2066488"/>
          </a:xfrm>
          <a:prstGeom prst="rect">
            <a:avLst/>
          </a:prstGeom>
          <a:noFill/>
        </p:spPr>
      </p:pic>
      <p:pic>
        <p:nvPicPr>
          <p:cNvPr id="14" name="Picture 4" descr="C:\Users\Dulce\Documents\OFICIOS NUMERADOS\FOTOS JUNIO 2015\DSCF1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529" y="3147529"/>
            <a:ext cx="2502091" cy="2066488"/>
          </a:xfrm>
          <a:prstGeom prst="rect">
            <a:avLst/>
          </a:prstGeom>
          <a:noFill/>
        </p:spPr>
      </p:pic>
      <p:pic>
        <p:nvPicPr>
          <p:cNvPr id="15" name="14 Imagen" descr="CURS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8707" y="3147529"/>
            <a:ext cx="1853252" cy="2066488"/>
          </a:xfrm>
          <a:prstGeom prst="rect">
            <a:avLst/>
          </a:prstGeom>
        </p:spPr>
      </p:pic>
      <p:pic>
        <p:nvPicPr>
          <p:cNvPr id="16" name="15 Imagen" descr="CURS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36" y="3147529"/>
            <a:ext cx="2047164" cy="20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21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21" name="CuadroTexto 1"/>
          <p:cNvSpPr txBox="1"/>
          <p:nvPr/>
        </p:nvSpPr>
        <p:spPr>
          <a:xfrm>
            <a:off x="204715" y="1678674"/>
            <a:ext cx="872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ATENCIÓN A LA VIOLENCIA FAMILIAR</a:t>
            </a:r>
            <a:endParaRPr lang="es-E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15341"/>
              </p:ext>
            </p:extLst>
          </p:nvPr>
        </p:nvGraphicFramePr>
        <p:xfrm>
          <a:off x="757449" y="2511187"/>
          <a:ext cx="7942997" cy="3508808"/>
        </p:xfrm>
        <a:graphic>
          <a:graphicData uri="http://schemas.openxmlformats.org/drawingml/2006/table">
            <a:tbl>
              <a:tblPr/>
              <a:tblGrid>
                <a:gridCol w="2172561"/>
                <a:gridCol w="2393971"/>
                <a:gridCol w="3376465"/>
              </a:tblGrid>
              <a:tr h="426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6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 SEPTIEMBRE</a:t>
                      </a:r>
                      <a:r>
                        <a:rPr lang="es-MX" sz="16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2015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163 Mujeres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387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 (área</a:t>
                      </a:r>
                      <a:r>
                        <a:rPr lang="es-MX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legal)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DEFENSORIA OFICIO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 MUNICIPAL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MEDIACION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METODOS ALTERNOS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SEPTIEMBRE 2015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181 Mujeres 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987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4656405" y="2649377"/>
            <a:ext cx="41735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MX" sz="1800" b="1" dirty="0">
                <a:latin typeface="Arial" charset="0"/>
              </a:rPr>
              <a:t>   COLONIAS VISITADAS </a:t>
            </a:r>
            <a:r>
              <a:rPr lang="es-MX" altLang="es-MX" sz="1800" b="1" dirty="0" smtClean="0">
                <a:latin typeface="Arial" charset="0"/>
              </a:rPr>
              <a:t>por  </a:t>
            </a:r>
            <a:r>
              <a:rPr lang="es-MX" altLang="es-MX" sz="1800" b="1" dirty="0">
                <a:latin typeface="Arial" charset="0"/>
              </a:rPr>
              <a:t>la Brigada </a:t>
            </a:r>
            <a:r>
              <a:rPr lang="es-MX" altLang="es-MX" sz="1800" b="1" dirty="0" smtClean="0">
                <a:latin typeface="Arial" charset="0"/>
              </a:rPr>
              <a:t>AZUL</a:t>
            </a:r>
            <a:endParaRPr lang="es-MX" altLang="es-MX" sz="1800" b="1" dirty="0">
              <a:latin typeface="Arial" charset="0"/>
            </a:endParaRPr>
          </a:p>
          <a:p>
            <a:pPr algn="ctr"/>
            <a:endParaRPr lang="es-MX" altLang="es-MX" sz="1800" b="1" dirty="0">
              <a:latin typeface="Arial" charset="0"/>
            </a:endParaRPr>
          </a:p>
          <a:p>
            <a:pPr algn="ctr"/>
            <a:r>
              <a:rPr lang="es-MX" altLang="es-MX" sz="1800" b="1" dirty="0">
                <a:latin typeface="Arial" charset="0"/>
              </a:rPr>
              <a:t>45,265 habitantes beneficiados  </a:t>
            </a:r>
            <a:r>
              <a:rPr lang="es-MX" altLang="es-MX" sz="1800" b="1" dirty="0" smtClean="0">
                <a:latin typeface="Arial" charset="0"/>
              </a:rPr>
              <a:t>(</a:t>
            </a:r>
            <a:r>
              <a:rPr lang="es-MX" altLang="es-MX" sz="1800" b="1" dirty="0" err="1" smtClean="0">
                <a:latin typeface="Arial" charset="0"/>
              </a:rPr>
              <a:t>abatización</a:t>
            </a:r>
            <a:r>
              <a:rPr lang="es-MX" altLang="es-MX" sz="1800" b="1" dirty="0" smtClean="0">
                <a:latin typeface="Arial" charset="0"/>
              </a:rPr>
              <a:t> </a:t>
            </a:r>
            <a:r>
              <a:rPr lang="es-MX" altLang="es-MX" sz="1800" b="1" dirty="0">
                <a:latin typeface="Arial" charset="0"/>
              </a:rPr>
              <a:t>)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957637" y="2985557"/>
            <a:ext cx="915987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0581156"/>
              </p:ext>
            </p:extLst>
          </p:nvPr>
        </p:nvGraphicFramePr>
        <p:xfrm>
          <a:off x="465138" y="1647825"/>
          <a:ext cx="3097212" cy="4198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187"/>
                <a:gridCol w="1438025"/>
              </a:tblGrid>
              <a:tr h="220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COLONIA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FECHA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Sta. Monica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31/08/2015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Sta. Monica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Sta. Monica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Trinidad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La Trinidad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Trinidad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Valle Real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Garza y Garza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Garza y Garza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11/09/2015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Francisco Villa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14/09/2015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Francisco Villa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15/09/2015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Hda. Santa Fé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17/09/2015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Paseo Santa Fé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18/09/2015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Paseo Santa Fé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21/09/2015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Paseo las Lomas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22/09/2015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Paseo las Lomas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23/09/2015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Lomas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24/09/2015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  <a:tr h="22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Lomas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25/09/2015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9" marR="28579" marT="19051" marB="19051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720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38009" y="630848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1996174" y="1551462"/>
            <a:ext cx="472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s-MX" sz="3200" b="1" i="1" dirty="0">
                <a:latin typeface="Arial" charset="0"/>
              </a:rPr>
              <a:t>“ Control </a:t>
            </a:r>
            <a:r>
              <a:rPr lang="en-US" altLang="es-MX" sz="3200" b="1" i="1" dirty="0" err="1">
                <a:latin typeface="Arial" charset="0"/>
              </a:rPr>
              <a:t>Canino</a:t>
            </a:r>
            <a:r>
              <a:rPr lang="en-US" altLang="es-MX" sz="3200" b="1" i="1" dirty="0">
                <a:latin typeface="Arial" charset="0"/>
              </a:rPr>
              <a:t> ”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3991209"/>
              </p:ext>
            </p:extLst>
          </p:nvPr>
        </p:nvGraphicFramePr>
        <p:xfrm>
          <a:off x="4783137" y="2930356"/>
          <a:ext cx="3870325" cy="2493962"/>
        </p:xfrm>
        <a:graphic>
          <a:graphicData uri="http://schemas.openxmlformats.org/drawingml/2006/table">
            <a:tbl>
              <a:tblPr firstRow="1" firstCol="1" bandRow="1"/>
              <a:tblGrid>
                <a:gridCol w="614084"/>
                <a:gridCol w="614084"/>
                <a:gridCol w="614084"/>
                <a:gridCol w="613569"/>
                <a:gridCol w="707252"/>
                <a:gridCol w="707252"/>
              </a:tblGrid>
              <a:tr h="564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No. de Reportes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Canes Agresores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Canes Recogidos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Reportes no atendidos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Meta ( obj. x mes )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% Cumplimiento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28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243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542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400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135.5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694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Colonias Visitadas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Mirador de San Antonio 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San Miguelito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20 de Sep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Hacienda Real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Villas de San José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50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Fomerrey 113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Villas de San Juan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Real de San José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Villas de San Juan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Praderas de Oriente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2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Lomas de Juárez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374650" y="2438400"/>
            <a:ext cx="42656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En el mes de Septiembre , entre los día 1º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30º, se recibieron y revisaron 243  reportes ciudadanos, siendo atendidos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el 100% de los casos, recibiendo 6  reportes de canes agresores, y que con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lo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recolectado en la vía pública, se tuvo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total de 542 canes capturados, mismos que fueron derivados al centro anti-rábico de Guadalupe, N.L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7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845343" y="1449387"/>
            <a:ext cx="7453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s-MX" sz="2000" b="1" i="1" dirty="0">
                <a:latin typeface="Arial" charset="0"/>
              </a:rPr>
              <a:t>“ </a:t>
            </a:r>
            <a:r>
              <a:rPr lang="en-US" altLang="es-MX" sz="2000" b="1" i="1" dirty="0" err="1">
                <a:latin typeface="Arial" charset="0"/>
              </a:rPr>
              <a:t>Elige</a:t>
            </a:r>
            <a:r>
              <a:rPr lang="en-US" altLang="es-MX" sz="2000" b="1" i="1" dirty="0">
                <a:latin typeface="Arial" charset="0"/>
              </a:rPr>
              <a:t> </a:t>
            </a:r>
            <a:r>
              <a:rPr lang="en-US" altLang="es-MX" sz="2000" b="1" i="1" dirty="0" err="1">
                <a:latin typeface="Arial" charset="0"/>
              </a:rPr>
              <a:t>Cuidarte</a:t>
            </a:r>
            <a:r>
              <a:rPr lang="en-US" altLang="es-MX" sz="2000" b="1" i="1" dirty="0">
                <a:latin typeface="Arial" charset="0"/>
              </a:rPr>
              <a:t> ” </a:t>
            </a:r>
            <a:r>
              <a:rPr lang="en-US" altLang="es-MX" sz="1600" b="1" i="1" dirty="0" err="1">
                <a:latin typeface="Arial" charset="0"/>
              </a:rPr>
              <a:t>Componente</a:t>
            </a:r>
            <a:r>
              <a:rPr lang="en-US" altLang="es-MX" sz="1600" b="1" i="1" dirty="0">
                <a:latin typeface="Arial" charset="0"/>
              </a:rPr>
              <a:t>  </a:t>
            </a:r>
            <a:r>
              <a:rPr lang="en-US" altLang="es-MX" sz="1600" b="1" i="1" dirty="0" err="1">
                <a:latin typeface="Arial" charset="0"/>
              </a:rPr>
              <a:t>permanente</a:t>
            </a:r>
            <a:r>
              <a:rPr lang="en-US" altLang="es-MX" sz="1600" b="1" i="1" dirty="0">
                <a:latin typeface="Arial" charset="0"/>
              </a:rPr>
              <a:t> de </a:t>
            </a:r>
            <a:r>
              <a:rPr lang="en-US" altLang="es-MX" sz="1600" b="1" i="1" dirty="0" err="1">
                <a:latin typeface="Arial" charset="0"/>
              </a:rPr>
              <a:t>detección</a:t>
            </a:r>
            <a:r>
              <a:rPr lang="en-US" altLang="es-MX" sz="1600" b="1" i="1" dirty="0">
                <a:latin typeface="Arial" charset="0"/>
              </a:rPr>
              <a:t> </a:t>
            </a:r>
            <a:r>
              <a:rPr lang="en-US" altLang="es-MX" sz="1600" b="1" i="1" dirty="0" err="1">
                <a:latin typeface="Arial" charset="0"/>
              </a:rPr>
              <a:t>precoz</a:t>
            </a:r>
            <a:r>
              <a:rPr lang="en-US" altLang="es-MX" sz="1600" b="1" i="1" dirty="0">
                <a:latin typeface="Arial" charset="0"/>
              </a:rPr>
              <a:t> de </a:t>
            </a:r>
            <a:r>
              <a:rPr lang="en-US" altLang="es-MX" sz="1600" b="1" i="1" dirty="0" err="1">
                <a:latin typeface="Arial" charset="0"/>
              </a:rPr>
              <a:t>cáncer</a:t>
            </a:r>
            <a:r>
              <a:rPr lang="en-US" altLang="es-MX" sz="1600" b="1" i="1" dirty="0">
                <a:latin typeface="Arial" charset="0"/>
              </a:rPr>
              <a:t> de mama”  </a:t>
            </a:r>
          </a:p>
          <a:p>
            <a:pPr algn="ctr"/>
            <a:r>
              <a:rPr lang="en-US" altLang="es-MX" sz="1600" b="1" i="1" dirty="0">
                <a:latin typeface="Arial" charset="0"/>
              </a:rPr>
              <a:t>( </a:t>
            </a:r>
            <a:r>
              <a:rPr lang="en-US" altLang="es-MX" sz="1600" b="1" i="1" dirty="0" err="1">
                <a:latin typeface="Arial" charset="0"/>
              </a:rPr>
              <a:t>traslado</a:t>
            </a:r>
            <a:r>
              <a:rPr lang="en-US" altLang="es-MX" sz="1600" b="1" i="1" dirty="0">
                <a:latin typeface="Arial" charset="0"/>
              </a:rPr>
              <a:t> a </a:t>
            </a:r>
            <a:r>
              <a:rPr lang="en-US" altLang="es-MX" sz="1600" b="1" i="1" dirty="0" err="1">
                <a:latin typeface="Arial" charset="0"/>
              </a:rPr>
              <a:t>c.s.u</a:t>
            </a:r>
            <a:r>
              <a:rPr lang="en-US" altLang="es-MX" sz="1600" b="1" i="1" dirty="0">
                <a:latin typeface="Arial" charset="0"/>
              </a:rPr>
              <a:t> </a:t>
            </a:r>
            <a:r>
              <a:rPr lang="en-US" altLang="es-MX" sz="1600" b="1" i="1" dirty="0" err="1">
                <a:latin typeface="Arial" charset="0"/>
              </a:rPr>
              <a:t>Insurgentes</a:t>
            </a:r>
            <a:r>
              <a:rPr lang="en-US" altLang="es-MX" sz="1600" b="1" i="1" dirty="0">
                <a:latin typeface="Arial" charset="0"/>
              </a:rPr>
              <a:t> y Hospital San José</a:t>
            </a:r>
          </a:p>
        </p:txBody>
      </p:sp>
      <p:pic>
        <p:nvPicPr>
          <p:cNvPr id="9" name="Picture 15" descr="20150330_1038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596" y="4590338"/>
            <a:ext cx="1876425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G-20150609-WA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388" y="4533900"/>
            <a:ext cx="19431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DSC_0000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021" y="4561763"/>
            <a:ext cx="1885950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SC_00000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71" y="4561763"/>
            <a:ext cx="1914525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Rectángulo"/>
          <p:cNvSpPr>
            <a:spLocks noChangeArrowheads="1"/>
          </p:cNvSpPr>
          <p:nvPr/>
        </p:nvSpPr>
        <p:spPr bwMode="auto">
          <a:xfrm>
            <a:off x="701071" y="2814161"/>
            <a:ext cx="76723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altLang="es-MX" sz="2000" dirty="0">
                <a:latin typeface="Arial" pitchFamily="34" charset="0"/>
                <a:cs typeface="Arial" pitchFamily="34" charset="0"/>
              </a:rPr>
              <a:t>En conjunto con el Instituto de la Mujer del Municipio de Juárez, se continua con el componente permanente del programa </a:t>
            </a:r>
            <a:r>
              <a:rPr lang="es-MX" altLang="es-MX" sz="2000" dirty="0" smtClean="0">
                <a:latin typeface="Arial" pitchFamily="34" charset="0"/>
                <a:cs typeface="Arial" pitchFamily="34" charset="0"/>
              </a:rPr>
              <a:t>“Elige Cuidarte” </a:t>
            </a:r>
            <a:r>
              <a:rPr lang="es-MX" altLang="es-MX" sz="2000" dirty="0">
                <a:latin typeface="Arial" pitchFamily="34" charset="0"/>
                <a:cs typeface="Arial" pitchFamily="34" charset="0"/>
              </a:rPr>
              <a:t>, la detección de cáncer de Mama a través  del estudio </a:t>
            </a:r>
            <a:r>
              <a:rPr lang="es-MX" altLang="es-MX" sz="2000" dirty="0" err="1">
                <a:latin typeface="Arial" pitchFamily="34" charset="0"/>
                <a:cs typeface="Arial" pitchFamily="34" charset="0"/>
              </a:rPr>
              <a:t>mastográfico</a:t>
            </a:r>
            <a:r>
              <a:rPr lang="es-MX" altLang="es-MX" sz="2000" dirty="0">
                <a:latin typeface="Arial" pitchFamily="34" charset="0"/>
                <a:cs typeface="Arial" pitchFamily="34" charset="0"/>
              </a:rPr>
              <a:t> a mujeres mayores de 40 años; por lo que en el mes de Septiembre se efectuaron 8 estudios clínicos.</a:t>
            </a:r>
          </a:p>
        </p:txBody>
      </p:sp>
    </p:spTree>
    <p:extLst>
      <p:ext uri="{BB962C8B-B14F-4D97-AF65-F5344CB8AC3E}">
        <p14:creationId xmlns:p14="http://schemas.microsoft.com/office/powerpoint/2010/main" xmlns="" val="144024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765174" y="1265238"/>
            <a:ext cx="7453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s-MX" sz="3600" b="1" dirty="0" err="1">
                <a:latin typeface="Arial" charset="0"/>
              </a:rPr>
              <a:t>Abatización</a:t>
            </a:r>
            <a:endParaRPr lang="en-US" altLang="es-MX" sz="3600" b="1" dirty="0">
              <a:latin typeface="Arial" charset="0"/>
            </a:endParaRPr>
          </a:p>
        </p:txBody>
      </p: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1555845" y="1973263"/>
            <a:ext cx="62681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Con las actividades del componente de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abatización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del 1 al 25 de Septiembre del 2015, visitándose 11 colonias de la municipalidad, con lo cual se lograron beneficiar a 45,265 habitantes, se visitaron  11,327  domicilios de los cuales se trataron 5,459, permanecieron cerrados 2,932  y  1,757  viviendas resultaron deshabitadas, permaneciendo 1,179 renuentes.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En cuanto a los depósitos se revisaron 32,263 de los cuales se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abatizaron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4,522,  se eliminaron 8,392 se controlaron 8,772 y no fueron tratados 10,577.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363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4615432"/>
              </p:ext>
            </p:extLst>
          </p:nvPr>
        </p:nvGraphicFramePr>
        <p:xfrm>
          <a:off x="822325" y="2609960"/>
          <a:ext cx="7137680" cy="104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420"/>
                <a:gridCol w="1784420"/>
                <a:gridCol w="1784420"/>
                <a:gridCol w="1784420"/>
              </a:tblGrid>
              <a:tr h="56408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</a:p>
                    <a:p>
                      <a:pPr algn="ctr"/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MATUTINO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VESPERTINO</a:t>
                      </a:r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TOTAL DE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ASISTENCIAS</a:t>
                      </a:r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999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465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865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796584" y="1588206"/>
            <a:ext cx="362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BAILOTERAPIA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png;base64,%20iVBORw0KGgoAAAANSUhEUgAAAQYAAADECAYAAAEKZb+hAAAAAXNSR0IArs4c6QAAAARnQU1BAACxjwv8YQUAAAAJcEhZcwAADsMAAA7DAcdvqGQAAP+lSURBVHhejP11nGTXfT2KrmLmqmaY7mEewYwYbLFk2ZYphsQOGBNjHMehezO/OPZL4tiJ4zhx0DHFMUqWZFlMo5FGIw1TD3VPMxYzv7V2TSe573P/eGdU6oJz9tn7C+u7vpuO5UMf/1Db4bDC7nDBYXfA4nLAa3PD4fUj4A/Ay1cikUDf0BA2ja5D0G5BGxYsFAqYm51FJleDzWJBq9FErlSEw9pEuVJEqVJCu9FGq9ZCk785vF4UinkUClnksik0yzk0+a9arcHyid//ZNtht8PudMDhcMDn8sDptsPl8MDt8ZqX16fKhBDp6sM1G9dittRCo1yAy+UGL4PLaUO90YLVYkW11UAuuYL5mXFMXxpHPlNAuVxFo9lEhZVpNWsoV8toNhtot5to1Oqw7blhz16bzQYrXy6HEw6bHVb+ddn5cvIzpWN3umBz8HvKIFeqolrOoM2CGtUCSrksFhdmcOK1l1ErZpFZXkAuvcRzypQOUK830OSbaqPOCjTQaDWBVhttS4t/AdYcVqvNCgvftJstWNpOWGbPIuAIItV2w8WXxdKGtd3mBQ1YWjW0qnlYaw3YKT2Px2ck6HS64fH64OBfu83BQllhuwvlWg0sAHDaeQ8rbHy1rW28+R3vwvU33Q+bv4sNDsF2xRW79/o8fjQoqqcfPo2e7HE8+eRziKcPwfHiE/DcfD/srPIr+1+H3R1EMBRBIXURdmsLvmAM/V096IrGMTi8DjOOFJ59+XFcuecGdPcHMTu+hCJth6pHs15HvU37aLVw9tw0pmYnqaIqZUs1HnnpEM4cnIDL7cBdzZcRdmSxoboIR7qCMzHqvEHxN7w48NyT+MWPvoNAIMpWR5HoGoLX7ZY0kSnkTYtbmSp+/31/gMHoAHr8o3B6omi2bajUKUFWwE7pN1sW1CnVNm2ERsHrrLCGul0IDjqRSdJiqavyZBVDvjBsyTxeu1hAamIcU5Pj+PAf/BkGHTVUS3V8+ct/T1uxI0QVsCn4nU/+Od709g+iMl9HkS392398EJ/+yGdgoV3VGzQMqrrN76emZ/Bv3/h3VEpZ4zEy1gYlZLM5mns3bdmIRqWGF06dwXo3VWhpYsZix3NTSTy//yBue+PN+IM/+2McOXYaU2cO4uSrr1B6r+It734fnrz9bXh+6jUsz8yi7/n92BTZhDs/cAe++tVvoFYrU2oe2lMdNbrisVdexNp4FD9/7AmcPHwCO67aRmOlzTVqVaRmZhB78j/xDmcBsauuwuLt92J/ompE1+uzsuZFbLxyIzbFPbDlUrja5sIVuRbOH3wdf33hItaVGrjLUkclPQ/ntj78/qe/gKlLY5g++DTovDj+xNM48tB3EAq48NLR47il14M37FmHRjGD7MIl2CuVJpaXFuFsexGw23D0qf0oUNRT2RK9wga/1Ynxk0ex7clncSnoxVXtCkEnh2i1Aru/jBPFGRwr2rFztA/vDrcx1x3F8tgL2NEVQIyes0y88AzG6c4L2HdsAl90e/HJmSI8s8dhffUMrFSJNZsro2vNRsyv3YpGIYP3bHYQI6x4Y7WBEFv3gLUG5yMPIkijujFfQmRiCjvjfjx95hycri7jwpZGBa1UEvFMG12tCnrGp/BJVvZXKjlcOvQ85sdP4OnTc3RpJz5LI5aLt2gjAacVb3/7W2AdWTuApx/9Bc6cPYvHB27G98oDSLPQgM+F3TTgHCVSo0gbhKpz4RaSxIElVtI9PIBAVxTUKq4M+9AdjqMZGcDSUoq22sZPxheRtZQwu5RFfi4N2EJw5nOo0SCvHgkjHnKjN+bExWP7YR0/P0kAsSBPvd+2MYKli7OssQeni1X46HbPu62I/OpvIkk3m60A+1wNfHF6BVHLEv52/WbcwHPiQT9uySxgEW5s2roRuf5BuCwNHF7MYld/F84sZ7Bl0I5LWUK91YZUOosuRwtDo2vRsNLNu/q6cPPtd6BncBD7DhzBLMUVZ4yw2yzwscU31q2E4qRB1dFME3uSdXxq83q051foZmUGrxY2zi1huUzDnD2Ph58+ghq9zMNAd60njKemM7h71wakVrJ4p8eG93osCDAeBZxE21QWyeQSbH19vXtTuQwIgIRaG97xzvcS2Ro4T90HWjY84h2BKzWBJo1RgGRnbBmrVzDtdaFAePZQvznaTirhxkBXN8YZObOv78Ow14HCnuvRvec62GPd2HT0COis6PXYMVIHNvB+nmQRF61VumiTLSiVqHUBShuzi3NYWV7BzptvwDN2Dz1hBraR9bAHIrAT3Uq1Jq7jjcoEoDrFm+E1LTriEi3nMXqaw+/BL+DAF1IN/PmzrxDebagdPIBiowY3o3SpUoeDOFSKOJHwWjE0sha2fCm/NxLtRiIWRlc8Ztx1/dr1yOXzuPmWa3CEoDIzm8E5SmKMwHKaFXiBbtVN9+shejroHR7yi11wYvsn/xBRuui6gT7sO/gKqpU8wpEo5mZOY85nw1BRlWe8SPiRpdG7XVbMuZywhoMhBsgyCtk87C47stQ/wyUGBwfw0r7DsBEzPvrRd1P3Ntq8HQ1G3Xab3IMqm/e7keFfAjP8kZghLGWGczdvbKMUrVYXNm/aRGkAwwODGKsWsdy0ILNSwQYa8bTXjtTUIm1iILI3HI6ipyvMk10IBJ3kCjXiOtnTxVN4x3vfToYVRv/AAE6dPM3bWXDTjTcgNDOPvIPBiFyjx+XDdxw+7LriSoZmN77wf76A3/nUpxHq6kIrv0xAqqJ0bgZ2kpsW7aop+yE4Tuy8E2W6vjXRN8Q/DRSLDVSaxHoyKAs9Y5qw2yi38P3v/owtl2SGjYeoEre+8Q1w3XUnjhZrmGehj1BFt912J0rlCkrFMoIM7a/SDjaOjGJp7AT6nV1wUdJuqwO2egvdKyQ5lPYNd92ON33gw7AePXiM9I1ScLtoYGwZpdCisQ3SLrzdCdz/pnsM+MBG86NcxcLK1Rw2btjMCjkwkatiie5p5+91qjWbX8Fb3vYWXLX7aowf2Y/BPTdi6rWDbLFKIQcRW/O4YAmH6Aj0EJ8P1i0715mbW2xtBH1+2Fx8LyUy8m3duQlWWnCKSCeKZiHatRld3a4Az7di75/9KSvSJmepsTAv6uSPNZJca6uIqQvHyCWKGN10FcsXa4Nxby/xw8/yC0O0FS8ZmQzz4tgkC2KbGBlrVTLkOmM8eWAbLkNCK7k8gw/RkkzIwbDsD3mptjorQbJCd/XQwnkySZEboUg3evpG+NGBcnIBG/fcjlq7hmeIN083bPjPagv/UWriK5kWvv7CPtKHEv7xy1+UEdv2rhBW/WTYtVrFEF07yW2tXjXBqVQiM24T5aIRdJH6b9iwFoOjG/mbDdV6GYtnjuDutz6AcKIHFvFUYsmRV55Gon8I4Z4BmpADvYP9OHn0GCXURrSvnyqv4+2/9h56owMH9r/MNCMcaMvdrrnmagNWvjDtg5IRsNhJ6T2MC0JKK11VDLnJPGLrjt0sqIKnfvZDBCNhbLryeripThltg7bRpvHZxEwpLeU0ZbLyv/nLr6FdK1HNNG6q8sZb34AwsaPl74Xlw5/4aNtFOu+gwdioEhsl4mbu4fd2co1wMEjS2ouhtWsxEouxcKBC+7g4PU3cX2HFAjRIsmqqscwgJ0/LJJOUJlBTesAK6QPrhkwph0IuiRKNt9quw0qJKCWwfOLzn2q7eZISGYlHf91EQ7ebAYZG4/MH4SdO+Pl3ZPMODAecmEyW2JgGzwmwpZIS70DEooaQow2lluYxOX4eyeVF5PNFEuU2KvI65h410oQaK10ntySrgI0qtF1383V7TYLDitiZFzgZlJxMCZX4uKgSiodpA12K2NGmDWTZumapQOcpM9nJmURncvwcFqcuMtouIZNaRimbNqSlUiE4ieQS5ls0ZjHuJg1VjI2mQ48hUBF7mLkptyR48MT8+CUmPjGE7WTAJboO1exmpQTjyr4s5KNtQq+N+aadiY7SRiU8wuVO8qMMjuIQjaeBt0npxVXaDGKyKxZCDxqEt2sEkQS5hMuPlpW8tVr27928ZT2cT/wUxeXzcJzdjxNTh3DSP4utzxwAdl7Dgh04dWEOf/flr2L3VWuYRxZx5sQhSqSJXTuvwED3AJI+BrIww7uFrCwRQsDdhcXZeeIGqZ/whY1sslKKwjVmZsUyaZ7AQ3VzUkw5RrtyhoElmyD/q2JHTw9Gnj2DBV83gSiEJmv73E/+kyK1kBCTaXVtocEm4Ca4NVm4ha1M0c3XBUdwzdDV2NG9DT4S2iojZZUVqAt3WAGFwGp5BQvT5+nO/I6mVCc2WdfvGSEgZSiWNDa0p0l2qcuTM/jBmTReyWcxf+g48rkcLPUi3vmet+KPPv9F/Msffw5xRk0vUfIrv/tZUPP40h/+Nb742T9Sw/DO3/lzcs6AsQv+pBzQIO4/fePbtLEg4pRclb+1mRhZaH/WBEXXpLX+48QympUGRcWap4vw020fe+EV5Kw57H/6IRw8fgx/+Wd/gVApiZ88+yLxFFhiEhQ+3cJ16zYzd53DfZEIvwU29fTh+hveQMOsGUk1eLMG77E9BvzXN76G73/zH5HPLFE6TAfpVdbJc2eRJc/7VMyGHy2kUbj/3fiWr4oZ4r/6G04cfgJj+57DNmLE9pADXYPduM5vw4G9X0BmJoe/OP4jfJgV/kByHi898qSphPXSc2hns6hOnaQHtBihizj1xC+wZutmPEAEvb4vbPhrvZjCD7/5r7DFY/69mJ/DuWQWd+waRY6Z9vSrp7CcbyLoYeglVlxLLpFMzjL4AHcvLCHGXKXvA+/Fo0f24cT4JF4hz9yyeRQ/uLSMFx59BD89cBB7ur1wJ2J48We/gDcexqP7DqA5N4cdThu+O5vEiWNjGFkzDG8tCVtXPLp3may3JzGA/EIS9bgPllOTGCG03kfI7WYSZDl7Eb0Em+tI7zxs9WmysfQE8Ep6GlnSwUGiaszjhrevDxES2XvmJ3Atrz2+PIciGXb60gXUGXm9zPx/vpwzQGW1NRF2kfavHYZ1cWkFK/k6TqZzeDxTMm606LdgLfOGs6UKlooFTBOOg/SKceLFSWZk/nUJ/Mkz38KdmSLWk9jGLDUEam08QIIyTRtwyejKBdzf48fY+DJOT+WwtJDC4Yk5RuoqoyawVUyOFG/s0FFYM7kC0/A2brxyG3rDXhNcHDY3qXsTQ0TJs4TwNvniEfLxo3xlCe1njpzGl9avRTu1gCvpD/3MWezzy7j3XfeQytlxtNzA8Sxz1nSLqNtmThPkLaq0Fht85LE7oz74fW4SoCSjNRF0dONGRLt6cOjCFEp2Rk1/FyhJns7kh/4WpPiJ+ogwem5hENywXKX4A4TsIuoM/dFGCaNjpxGw5pGlNLqoDiVEPoaCk9e9EVvWrUOYGd17omF8kKnlprgbLiY/qFtw6vysuq9gS3TF9oqUWInRbYLR1Vdfw9s7UZiaxC/hRTm+BX2xOqrpPJgFwsO08DW63JLfCWexzljjwErMgQo5x3PLpHinjsBKW9geCWFl+9Xwkex6D7wGO1l4j9uJNUycwvFehGikm2NBpNXbUyVC1gmj4pU+MudkOoVTJKcH7U5kiXSL85OYXCp2MIfBiDGJTIocIcloSHUlaQOlSgtjIRcSTAFib7gdP2hY8TtL6kJqwEk+aWe4djJ+nGNDXGRZ3sIiYsw9KsMJlBjqmfm5SfMDJoUb3biFlK6GK2+6GTX6s6VpJdgVMMlWPsb3D9fb+BoT5QJl1WYF7LQbFy19gGqqLZcRTTDsM55193SZbqKv//0/oUVDvNTFKOyyoUiRZ0kZaTJ0fQbHlRIGh/thLeRTqIvCMZjYSPnBHEHRsCviRZNuNDjUi9/8jV/nbe34td/4LRMnrrv3fpTdNixTKAWCjiJnO8Icg3zBHQpibimJ97///ebc13/5EKzkKOMJ0n5ShXl6TjeN0kZpXaRTrJy7yN9ZwwhBxRcKoFLPIUN+UC6mMdwTx1YCzlseuBs+X4i3A5555llCLQNYzyAGyzUkIz6UXS4s0nvu+PWPMGCJtLBSTi8e/MnD+BKjbixkRzjABpEmEACQ8lown2VjB3ciet2dKPBca5Q5qNLAfHqFlJt8gIVWC1UmP/PEjya+++9KfpoEFwvuuvd2kxba6LZP1O2YLrZwmp+/WygwyNFwmZs+9dgv8cnP/B523cKE+qf/hujAWlSPXoSd9uQh9eqtOhAmAIZvugXXvfFO3P+h31XZvLGT+YaTaS29w9JmvtkuYO3G9Rjm64F33oMaW2inq3YzGbLZybJrZXzg19+NJDniRUK4jaCTp/VnmfJt27UNZTKvgJW6T5P2X3MfIymZlURpSBJ9j/zVv3YLgiTVA8MjYuEWGgm5JX3YFw6SDJM7egnD3RGs3TDKIGbhTYvopdGp3/FP/uSP6KZepvTrcO1NNxiKFor52AhxLzIusu5cdhaN3ArW33QfXnr2GdR5jrqUZRNeMjU/caJEmqf08ht/9UVYz42dhZPR0sMfi2TPdSYodaZ1Yq0N0vpsZgWZTAoZ2sAvH30c3/7eT2n55NT0liQTZg0XqBvB6QnT//sIfAMopZfRzdx1cGAUm6/dYxKfh6t2/JDu/fdU3d7ZjLknKQ/pYgXWBj8kSVCXyZBrJB4toh2RHw0S2TLzhCpdsECrv+fuO3DdHbdiB9NGFyWmMC8Cs30wgU9/+tMG7OxsyMzkBdPHEUn0EWnbTBs8xAGNkDThIxS0LB6wDbShFL7ypb9Egyht87hde5PJFAaGRmgbPng9tA8GGLvdS/rvRRchXUMPbq+fXNANJw23q3cIyWwS508dwm1v/1VSfw/BjqzfUoc/GEEfVVVTAs2CGkTI3Tdci4P79qPMrJ2wTLpIhs0A5/E6cddvfhCWT37uk20NA9gZuJTCsYkixSbhNSNBQggWpuEDw6aJpHrZ+bIpS6OnKEVQX7cSJ49yEVY4Qvq3ft0AwmLZPM6niiimMkTnMitc5/le5jXEF6qdgmL5PIlGr880FtoatUFbJM/je8qR3tWitOv0LL6h3WWQY3goZEieqCklUZJwWwBLR2o3Gyi3agZQq41O6iEcM0yPmCiOq6NOH7DwreW3P//JtoMCsLMSNgmC9TB5kIUNY0NdFIIEJAeyq5IkRh4iuo1C0mCRQ0Jw2DqDRfRyBwWjFNbFkBHyRek41CbLLjEnajYrhu0Z8kv50C0ZhVpEBI1C0AToMLUyM0cScNEOKcGmITc2qkXBNCnAJgN1lZGlwvSnUOL5fK9zSQiMjzSUazHJU9InNi+urX9NCcogRefebX42VsHzRaFs19107V4r1WFRTqXKsNKqYIvhxzE1Bgeha6XspdbtiHopMGecPJy5FgVkoyolNAuvcdBirBScGSnTDSg0NaLOFLheyhvM1WcnBeZkrHYpf2MZdgrTxvjdalWZteaYvSwxHXfR/AWhFCrLtDL1MjkdSUObFtZkI6vMCToJhYV/O42m4fA9hcGGsQpMG/kd36uvQVHMxjguL5WFWWzk+fzHCyhgfvuJ3/t421gAQyGvYWVK6D74rMnv7W0n4zXJgJVoogpRmmqwBr889Emv14Xm+34XTlqr3dkRzF/9xd/yLytOiPT6ffjjP/1jVJLjbAwzbTIaudXJ4yfxpje/HxMT5xCX/7PWNZqrRgKnxqcJTlUkervNuGWeSY6bFhZg2LW4XdizYSuOn53A+MnjZtBOFlElN6jL5Pm33eRnlsPWUSASCjVvoRtKUf4AYrEIJqeZ4VULjLQ6n+dQILZmyb3XWihj7nwGAxuHTGDxnD3MJJbaazFH5EkOarIqP6b9+UntXMWGoez5TB7h6+4wlWmzodLe0mIaH/n07+OmN9yCJx55BG97x6+gVlpkQyLwBWLw+yMolUpYs2EDkjML2L51K6KRKOKhCBLhKEaGhxAY6kLFUsDWteswOrQBdUcLPd29WM+UZCK7yHo4GEaKyOWKZvysxiBKW6fmGW74slDDHSegpTX4f6uTcqHQGFSz6tShoNWPr7Bho3U4WHfr6IYwnHE/oiMBzJLgNKmF2cUgigTXw8Uu5DxpJtFppJkwtd1k8TTzz5+exqNZxqyNu9ioDE5O7WMUzxCRXRgc6cEff+gD+Ls/+n3cc8edLK8TXgR0S/NpRNhgNyNBxBNAIBAx3WBzi0meYQzVHE8++TRZNvCZj/8BvKzsFX2bMBzoouYtGPINUHARWBgrG+q3J2EX7mgsT4BqoavIHawyf2mb72t19c/wHAqpwdCovLylv7onrbHOay1X7d7avuqGm1lZKwIaOKS5/ds/fB39tIJ3Jtwk+KSnPNHmpAgZjs5lgZfJy9YzUQx3rcE1t12HyqUs2hPT8G7dgtNrujD/6MM4PHaeqY0Pf/+N7+Drf/Ab2H3dbRg7P4F/+OG3GGOnseuq63DypRcRbTrw7W9/F0+dOYM6aVWOKbSPzPW9JJbZwVH80de+RHiQb7fx3k98DUON84ZA7LnnfiRTswRXArD0z4ZprFkpjAZOiowq//bv38VA0I87fvWDOLT/JZw+dRzikLe/5e0EEImdAiGFq1NJNpu7tTfOHyuZpGEuDXXXkFQ0CKAZglJvogeIk8/FBvCcLYWlRIsJqRvHZrO4uLCI/a8eZq6/AX1vvAU//f43cfTICUxPTppB8e39URSnjzFGVfDIi/vRQ6536PHHsYZg27d1J84+/zSe//KjaCZLODB3DIHkIoatTPXJiBOTKcw6C1g6ncGuN+7B5Ewa5557FM8xgxobP4eTr7+KKFM6N1M6C6OJuGS1UsH06ZOYOPoq8tMXMNzfg/lcFi++8BJ6WwUUKahNvTGEh4YJuAQ2irBGN/nZ934IWzjs3uslPxDCuubH0Tj4GvaE6VuhbjwQKJI5U0A33okn9u9DK1fHMs3t0lSJIGOBnwC5tcuPOt2ie3AL1u3ageXCMmLlFNaGfAgRgJPLSczSjd5GYNrKyl41uBvBnSOYXZrEN//6r/Dg3Em8uDLOcNdAhmEy1bJjO1OPQL2IcKGBX/3bv8Lffv3f8cv/+BvUyVlTM9MYCrsQZmSJdJHZURgvfOeHdO8gIwMw/epTOLWQxLo37MLRk7P4SDaHu5hgbfMEcZR84dQMs75IgO7JNlJwP/vBj7G5LwRLMOxt79i2hlm/BctnprFuxzoEDh9Fd8iLOKX1+trNcMUjuHTsOJAsw0sPmWPauMRQe6ffjmuDLvySNPLqcxdQEymiQFciHmKLDSNkilcdHscCKeoQI8iPAj5snMth10c/hkdffALPX5xBRUArn6YF+hh6N8aiuHL3lVh78SL+LuvFU4eewOfvuQv5sTxuD2exSFBc2DCC98+s4G8sNcQdMUy4qwhFQ1g6Pwmm5jg9vUih2NDFKLVpfQT7xhbRqskCyHdUR6EWsSfINt5zz+0489JTDPs+995204Y8K1ilv1ldLSwHh7DIxO4XM1lkmGePDvdi6tIU1lZIX2kRAyxkhBahDrd+FmabmqFfUtz8j1ET0SKjQtmKmcwUQmxkzOZEqtqE98qN+K+LSdz54ffj7re/DdfdshuPPPJLrPG6ESdniDPqDDCFXqHWdxPcqkP9uOrmPfinf/8Bri1Nk48QAwoZ3ERhp5mPDjDCHWgUcPbCHCrkH7WWBxeWGOnsAQSZPaUKaVyczwr2DHaYPkLW3UMMWtvlwcYRJiMjW5BNT8MWCHj2VmgiRfoxDR5LySJfKfQwpC3RxBL9vSbPVy6wxMZnSIvBRNNqrTHjs2GBoes8tT1JATSIzj7S3wJpRI0CpesizxuXiepnWJdUuQx/KIyP/saH8cN3vx1Tj/wCO4lZVVpPkNzDwfOE8rcSnGPX34tPfuef8bUvfwe1lUksscx8pYxKuYFLTHab5AVLI04szFeRLNZQJt9ZWFk2RGnncAIXZ+ZMNKDMCIRt7BmMIEAL6Qk4sHawG77uIVQKKzh3YgyFdBLWIrVXrmhARD24NWOi/qAXl5ZWEOqOYX56hoomOWLO6KcM3Bm6ByN0mLgyyspMKM5RgB/50jdh98dQJCCqX6yYrSFYsyFWaSPEyDDGzN3B++xaWcQ/3X0L6rkC3Kyoh6RnZ76AzfTjPtL3q1cYfRj7z7y0jwSpiT/6wqfgDYXQNZODndc4qdWNUT8SpOJLKXIX1vm6IYbkeg4jfV3Y1RPDmQuTIu+42WPFpqAFm7oCxOsafPzOT2bbVm6SWWaObEeNqag4hmXzrm1tMUIhjYar5D8mztI0Nb7a3ZXA9m1bsTB5Xl2MSJ06hy56BeEFQxSGx+3GDyNhdNVLcMxReAxLGlSVK4qLBnjjOE3/PLO82VZFwwTYlGT5rKoAUkPkHgKkjea6GGwiT0q/2ealVIZwbN2N2DJMhnn6GOZ++QjcrJff0cawj2AXi+H8XW9Fhq5SKeRQXF4hXc+g79WzvHODZFCJP3kG7wmLCxeu2MScqIXKmQm6Qhm7Ah48RQ7jIm23WqqMirHA3hbDpMJqm85Up9bVCJNQ0Vyv2XM9HD4PqXcWS9NTcK7bjFeZSY41HDjQdmAfqU/V0Y+wr4qGjWyUVqLQ1KBPiizZKO0YmdsI6e8hllslbV/wODBbrbESjOEUqmaaTZKjBDxuo60Kry+Tvoc2XY3cyhS6N23GqZf2w023cdLWf1mxYn7bLkRpsV5GDadG6qJehJ7ajzozzbbyDzaiwPN7fEom7ehm9IrMr6CfddjgZe7Ee6+nMsaYemrM0kaCsVcci1aKru4+REMJBPweVspDWhvG4sISnEyqQtEY4n1rECGqnzhxEm9/55tx8uQYfZoCIPPMN4O4Mk10rleNMOwNNpKa2R6I4zma338StTXHSUmhPVtChKSnwZsq0mhQrO5hUsRwOdKwY3/bhu3v/gh6B/owvHUjpr77XVwRCOBrqSW8TpyaZ5idmJpkznIKV1+1kwUCx37+EJaddXSXmYbSsEMOK1J0xQQjFVM3FIgdVobz2TCVzGyZMsDrARt6hkeoHArL5XLurfMCzSJrMJ210mfLVZqw38vsz4MZxt2BgV6aldJspl2U3mQ6j/Vrh3Hq1AVaD1tCrQb8Llz7gV/Ffx44jDFW9gy/D159Db7LMDjBxjOFwzUkXamZeTTpBlam03RfeMnq1OsRbVgRZk4QYVJ0hua6+aZbaCcVhr06PBvXojQygpOnz5ph8hABV+xRmHbyzBh63F7kyTItbHyhJ4raKMFyKm3S9+VcBXUqy0VA1iSC3pYbeZ8T0SwF4whgupJFKV+kkNwO+Clt5QBqTJOCcNg1hdZH//dj064NJFsNFLIpJBfnsTgzha2DMRx4bj8F0MaW7ZvwOx99P977nrfAR0qtnsXVw6tJiRI9X5r3N7R+PdZSyBpFr4T8SHtcdAtN7qRr0iqEE2mXD66BIRTLBWaXGuwmiBM8//Yb/8xEK483v+UBdPf0MhRa8Wu/+et419vejNnzB+FyWRBQG4gf+VfPw9ckFeC/Oq1gkWb4Ktu0r9+KI702zASdyPzKB3HM6UKxQEyrNGDbsK5/bzzRxfQ0Tl/zEChLsFuYrZEilymtBgGzXCmYxCZf0Kg3qWquRP9u4w1XXYn1G9bCzgRKGZx6qq659lq8euBVVrSJQilH6ls03WWf+czvwsXU/T9eegXz6v9TeuxyoEAtjdGXXyFYvKTOyk3bcdMtt5mpyOrOLWv8kHjzPGnyBz7yEdTIV06fOIXf/sSnUa8VcP7lZ9Dd1wdfZABtKklgaGd56oNwKALSutRvPEiX25Rto6vgRvQNb0aRTDM6tBk73ng3Xj9xGrZctrDXG/YQZCTBJtRPqE5GzW1yOb1skOY/M0ayAk6CmZ/AWS6W2cAKHOQPLnIMTSFRL1RN2R8b+OrBVxmG7fjc538XLzy/3wDvLUzLZS0333gr9r30MhklQyw1XSBANywO5gG8EY+3vvktZhS/TM6Qz6bNkOPpEydw1Y1vRCGXQqW4jOtvvAVpfn/mxccoMGa8u29C6qGfo50u0B0YOOm+LjZeUx/U18BcHH4Cv8vmMNgXvOVOxDdsQoS453A5sevq62BVd1WxUCcGuOF0apKGkyYWhTfIZEbI3R0xnS5WCkOTxxs01URvFAObSMWZrNkk/XqZflagA7RoxgRF5grqA1A/gXqsrrvuGjPiLP+uMMz+EVP097zvHQSpNjLlOlLFKomPBTFGgTq/q/LcLBstPFKv1MDoCKKsV8gXRCg4wMTqCCYPv4iudeux7Y73wZkqM0pZTJ9l0y7oV0ePooaCQKPTieR2McKwfbQ4x9A6Q4ElhCBdNBwKwhYK+feWC0X09fXAQU7gIB22Mba76Lua1Q6asbq57OqXpJadtBSbx4cA01u3hySJPl0j9VYvl3qapICVRY3RUDB+N+ZmlnDDddchRKaqru8WcUXddbFYwpj2/Ny8YX/qWGHAwVV7dsKvGTMRJl7+CPErhCA111Es3TK7gDIz5aFtOxlRrkEgHMIMmebPjh429Y3a3QgwdgZpEQqRYVqjj3VXHmMh9/h2sYXtV19tuiK13OC7//LP2P/EL2Czuq17NTFxdnae4ZMMjChdoHYbNUqZ9tuSVDVDhwitCU4lMlGqFyXiRaVYMSBaYFZZYcPzhTIKxSxm52dpZRX4w2GszM/h0uIK9lx3PcibqBVyBVa0bXfh4FO/YGXbZrwAVjfuvPdOdPUOwmMnRlnVyUK34UsrAc6deA3TJw5REVb0bdiC3sH1tN6gEVAg4MfB/a8gVWvhHBPFMeYWx+lqpxi9jrVsOESwfKnMV4rMNBjENbuvpgdQKYw8zz37NPLFPCzuiKftYA1btia2b15PnKAkpXURKrqDJseoqy5HgPQRwJRZqbdbMVkB3EnfU9hy0H28NF0PcaNSKBkT7yIrTS4tmy7/7sGN8NE8a+UiG9jG7MwEXvj5jxgtLNh+7fUY3bjLWFWLbmGImHCHRKhp1XSTFsZPnWbZWs8RpDVGaVkWuisTMypIvd1WKvObf/ePZshAXfarh1IGrVbQigYNNXzwk7+DQjmHuYsXML+8jORKBdfffRvMihZj1pSseqMFeqahBDANjqtTV1zTQxC1MReQe7gJOOph9hBMNZPIQ9Li9/uJLSG6QIQC6EacCQ6N0VSGRZNctZmrNZBigqM5VkVaUEMLUEinTRc8Na8FBQ76eo1W2OC5DBf8vcWG1VAgKdNsFgs/i3dU6Y6qGfM80wHbpOCM8qiYSqVIsK2wfEY+Cr5Wy1+eeCYS16TSKRhmw7RD3pOur0lldkpWBWhmgvINCUG+o88OasQM7lCapmudwOVkSHPyvZU3VGetiSgUnoQj3uEiyHZ3D2Jzt7IxMjoCwMTMiuk41cCOlSDqYNgkc+DvugfvR2qu0W0NQEpqTWKH+Ay/NVFL7zX20NJESJp5am4R+RxxiO6p2XM1umqblmy6bCnAaks0m8IlDtSYVWshjemzNGVRJYxUZo6aUouPXxaCRqjUhyBzdGqswoxHULJsvIUAQzJpBKXVPRKEjQLSOLBYp9O4Dq2D4Ke57W66jj8Yw6ahbtP5qrR+OUMEJP8X71VkUle/Gq7pXLJEG01RPc6Mc4ah2tVjzkZooKdCbVbJQ7K5DHKpZRKqLKpsfJkMuKopgsIWYoDmQFaJCcqZmkyyxCEEnHVigMY8Gm26Dym/cMesLKJQ1Xtt+eQffFrjJEYbVpq/xhwc1JRcQyNbIkACUOP/l91FQhBm8BIKwG0E4yDgSbuGflMQLkaTWNcI3ETpWrnEV8bEcLO8wUQUaZ0VZsU1zNhW5QnAmsBZq5VI4og/0hQFoYEa/kpc1tjF5flwBGr1aFUpiBpBnZ7FhkuIvL6pUeFaxxJ4K7mF5tTVeW+Fdc2X0PdW3lPCsOoGAhdVRKZoJYKbUSAZIk1HIU4Aw3LN92a0l4VpcEeDJOINRDsjPANELFzSN2ONuXnkMwusZE5GbSzJvChUzaMQ0xPRsdJXNfq1ODtNYrRk7q1Yb6dgrZeFbKHgLbRKKYE342fhk9y2Ux4Nh+SNLsOaWSRY1lUvDR8KK3Wug5VTdTWu6zCW0/meBE+8XxLrXNTmZxGfQL0NPzXRXJjBmakWQrywAB9sWa2gCOlC0yAxSBszNc3pVehfPdTnWKVWW9SWkiTq3ZSvcVFZjxkfVeN0vcCX9xLIaqathdZHaRt3dNJV1GC7uAyFoBfbZRojwUp5OjoKoJLM90yhLytKCnPI7VieUSRFrKPBzFO/8WTVnUVJ28y/pQErLYO3RsvroAkzbS1OmpmyaJ3G1OIkZg6dQ2E5BU101pgBhWkaR8GaEEcTMBqx0P/sBME2AcrGz8pejXZ4U4Mt0ihroMprgrSpJFun3ySMVYuRX8v6NJ9JoZDNohtUqfHO9zraFKJyDZXF4KJWmPPMYK7Vg41br8TIhh24cs/tWLN2J4G7j+Qwhqo1AKumtH+awGg0KpJC+7C98BS8ljqcmm3BQuVPQVqBxU8KzZvXKiX0dffQEijhxDrY7niAAKnxURe+/Fdf5q1ZOU0NYOj74Md+C11+CoZV0vRlEZU2k7bxcxO48eY7cP78BSZmGylMAqCaRR994dl92HbFDtMvUGKEyGWTGOzvYwbpRE+sD6++/DpuJAF7koxPdRMmaB2nQKGpdYB0Q4VWdbEpIWtYXTITIS1i8Rgy+TKS6SWQ49PiGY4Vho+8Po6zp2dYaYY2hrcGzdHacCDV8uKFQBHhRBNpgVa5aaa9+0izUytp2OkuVVJZYXpbvbD862cef/db34N3vvd9vAGRmoBoOIjRvOZ2+xANMjchOTP+Su3FSa3XDq/BxsERbBldh4998DcQ39GHmqcAV8SGrvUxDK8ZJCskY3WWkS7nESX/1zyJGpmihCBXVDZboy8YviPLpEXIPWVdZiiPUWZhdgHF9Aqc/E6j7E5aoE9Y5qeUQsSAKsmDsMAR6UGLuXe4mseeHAFx2Y6Qi7GWsdVriEkdbq/mdDN3oL9oKYcmFGsycTQex9VX78H6zTuNANSbzPqZ8Ot2hSmkLuYQfroJLYv39ZH2+kjBNfPVuIWxGd6DBe4c3IKdI1chv1xj5mlHNMBkytVDoCVFpxsysFIpGsbjNcIj3p8t1tUUSCcqSDHEyM5BP1TdNSNP3EDCUrQSrliTywVMTy8xDleIBdSr14mlrAuFSgoearPczGFlJY+eKwdw3lXHK6UR5Hm/BUcTdcZqDbnbbGGanheVzAr+8o9/D8//9D8QJIOsVApSCxvcRDg8hECkH8FYlPUkOjPkenlONUA67PWSaq/WFqCYGDlcCFIpb9x+A7pY/s6+rXDTlTyeME3fwKzBMnXGGCIlJOigpWmY5lIoYizPT5hwqwkgbU154e8CRNN81s1Mxh/dkcDgpi6yuSxD1CzyJDK5tgMz2Tp9TGysbTpOJw+MwUHzs5Yv4MeXSjjViLMuNeQKWVy8cBhnL+3DlTfdjlvueyMunT6FN9x0gxlfbLDCis6XLh6noDXRkCyToOhlCAz5Y/BQABqfcLBCZmo6z3h+/1P4rQ9+AtPJNNyGg1jxyxdfYQMEuE2saPY5o4tOJnzyO9ZLjacP6HoBo6KT6Hikp99YiSyDiheBNb8pvOgf2k5YewYH+JcXqX+R8izygj73LAYjHvo8AY+U1M2Q5WCY6ym08OTkPMIuL+ZmJ/DwFDGBQoq5exB1jWL96BZs3HENgg6CKXP2CrPSP/zjv8Cf/+EX8ZN/+nuc2H/QrHbRjFKXFhN6HPjW176BC0fH8Nuf/VP81d/8M+594Nexc/RqXNEXwsmXXzMVpsHiZ4+cxtt+/XOYPPwaPLQkWb98XWJT34QilXBB4VHD/d/4+rfwL//4XWSXM1iaPW/ONbNj2B6dpUTOQgsRplmr9Ef1P4oZBphu2ij5f54hJWV00InG5yQwSlIZmvK2XCVtJn1Yenp44xrmf/oDWF9+Ccv1Av7rlafw+Ksn8PWvfQU//dEP0duuIMpzFxbSOHXqpAl/0jrdHC5WysJzP/u5j2Ly+Cv48Q9+gJWJcfxfH/8sqtMLuJbRwIRVKvCWW68kS2lhaX4Bx07MduYSsmJGSNI6m2P+o1UoKer1kY+QsB968UkEAz04sv8l/ORb34JLbmc8T+MkQCaXhy0a8e/tHkiYwQ5lbsV8DjMXzhkS0+/pSFi+pb4EjXyP832d5OhCkuct5PDa0WN4wwfej+boAF557nG8+J0f83daVElrkRpMqoCYy41DE5NYnLiAPl+MJlkj4m/Cq3/6JwjXokhWZnDw3DT6eX6J9HpjLIBt2SrKTPPX3HyNEcSODV149OeP4pVj4zh99EWs27zJjGWoV1oZqOpXl5Z175VF5KYvYqA/Cn84gccfewIrS8Q95hknTh3Hjiu2UVhGZrRMstJQyIuV6RmUcmnUmJUFnE1EXBYcZ+rasvlQTfShGu9DbnQzftzDdiUamM8UqYROx0eA/lonIWoxwTmx/0Ual5Y/tph623HNcBh3XLOHOUiFociCLjpu9pV9sNC15i5MoDV8BY6cuYSj4wsYbTCcNovY1R01LphmbvDsuZN4/mkN7bTwl19+0LiZpZLBzOwM9j30n4woxAJDiEigTA5RxoknfoZTx/eZGXwKFgdeO0weUce6oAtbKJQ37tFqd5ZIM2jye/Vv2nq6o3vVVV6v1+BamEXfyQPY4bDg5oAT/zCdxbZ3PIBm7xo8f3EfSiQjSqKS84o4FkQ9LvSSRI1uHEUmm0Kgu9tMYe1zgGm0n2QH1MAiXjk/hffZXEiFA/jcb38GWWsNmXQeB/71F/jX6ZcQdrRxizeAa9mYHnKRncSMXL6Obi3l3TCKl/adQPriqyjlteQ3id6wDSGfB90jo7J/nDnwGlmgF/PnjqPGXCXT8GPDYALJJBU5v4y3jHajYqkgxBDetWUrW0+ixESrTff96X89COtyMoPkyrKZHYYzZ5AvNdDs78I4QesN7gZCySn+VoRlijnAClBJEyuoGYu9jaC9AT+Z3NHHn0AoFMP5/fuwLh5GQCBVKiNG4XqcfrzHF4Sjnsf1NSfmHn4CE8xHkqkp/HDyKWNFY/kSvplcwd50Af9ebaPsriNNzYaYwm+6fg8OP/sQMgsENwp4kGTFU7cgEI6QStN9GNFSE9Mms5wbv0irYVKWsGOJtH90Lo3fiXlwrRKmmhv7zs7jlw89aVxcw4lzcynQR4SD7b0hfwCtKs0xtYIks4xlUuBU04Y1YQfO1d04f+YEw1uJrA1ILXTYoQhQkILoGR1Cbm4R8b44+vYfRaq8wqyPYuL1tlYNN01exBABNJssop3PoHnFlWh0u/DMw7/EqbmVTlgU5pABBpiK33jNFVhfmMcPyhXsJ83YsmsLzr3wKB49dBZL1J6/USbZUki0wBV24dXv/xyhnX00CLolKfa5xRwmacHz48u4m/zEQ2L0f2gRpwsM17WKWR916vg5LMzNor+3D85SGjaH07I3Gvejaa9jJtdED2/uJR5sdgPjxTLCWzZj/PQYXGSIlUKVruLELMFolFndmwIenGAeQGNA+MgxMychQJZYiPnR1R3GsPh+toT0ShJjUR9m2NjwSg6uK7bAH+/HCwcOUSuK/WwQ7StKohZ1ucxa/cC6HRgjti4eegW3v/WdiB04jPuaebM4Y8eaYVSmxuEapgJmkyzUjnI1A9CSjkwtm4ZWqy141/rxU4b1TL6Cmu6jRJHEVCFUs+McPt6XlmeJxYPt7Tt3IF07jEBlAAPuANxTE6TpJEq9XbBs3oxDrxxi8hJF6BQzSoLRGXFLovFHw34UGM+T0yumYDcbogFeHXGysgG3A3VqWEv5R2gN/zyXR9hCP79yDf7xyafQl4iTaZLBUHhepwdrg0zRaWGfIGa82NON9PDNKE8dw31LFkxnj2PEx+ySGCCClaB//5/UIoLRgBljTWcKWC7UsVSsIdIdJzaksZTJMo32UiCUJuum3jB16LicDgwkYth53VU4SRJmtbldmD0/gfSYnQ2zYrrmwFi8B49VrPj5ZNqMNA+sH4alUKS1EAfIJ25gjO9l2MuTKKlzQolQmZJVB0aMrhRi8JljhY9F3SRoNqwjSB2hZdQSUTxqy+OBT/46fvN978Mb7rwZjqYFm0I+xBk5Ik4nEsSPjDsIO9P4j37qN+CnVbxYnTa7AZ1MFUwKzxwOc/YsRtb0Y+LSMsbOL5r1rUslJwplK2YXSnCTcmuanyaTq2+CaamJCOo7DWtgx28hTmn5+iCsm9aPIp3PoskMb3xxGRNzF5CsedF98+3kDcwUGWc0Q32uyDSVlXTR95SiJhgpNNa4j+gvDt9g4SXedIl+Vw84sNgsYQ5ljJNMLWVKOD+3zPzBgV/x9hlhffyd70Lg+ZfR47bCSy3FmDpXqmXT0+yj4Ebuvx8jg8z7PSHUbHV4KE6ZdJ7tKWYLJN9AHzGlxJRYml0hrygWs4yMNgzSzKfogoocym22dkewJqJ+UAtGu72I855Wu5c0poUScdCWzWf3ijxq3UqlXDPzpS0aumdMXtFuAET1vqEuLE/PIUcLyJip6uQBvJnmDy14fFhyW7BA6tpFSdvpBjUKj7QQJQpL62Y8FjfO5WvoJ6GyM8vM/eDHOPqT78FN4doYHtuanc/MUuvs10e62WAb3vaVr2B5IYWjZy9iaXEWyagTtcUklmnuOeYwK8MBZJhMnZxJocD6pJi1CvUDZL9F7fvAyCHNd1L2Ki3MbdLmCIOAL5FgRPDAyiizMDup6c/Kv+jLrIh6tdYPdmHXzkH0did4YQn5xSU4TB9DG94aUyE20NVkhkfB9TbpQrxTvtTE9ffdZWaYZhW3XU1c4A0vUuPjTpqjw8PYXSPVTcP/ix+gQWR2sCwHz91YBbwuOyLxKGIg3Z2bRJKh8ORPnsamLSP46t/9f+CPhuCeWIGX+BIkJmlApWe8iHImj829YVpsFRHi03BfFGuCDhSlKDZeESxMdxIgavTdrxxJfIiKys7PM0POMlQyixQwaWZogQhap4SnGU6Ojs3g6Ikx+HsHsPsWhjSauAZiqDRqVZ00pMM2bTtmNeMPGv3dccvbUWPyLoo9SJvdvFLDXSkLbkjb0cinkaelOEmzG4wy6lHWfAjNWlCn6PYV5i98v4EcxWmpw8cKj//8MRp8C3/95X9CwkU8IY/RmKa4bi/r0graKfAGMQrYM9pjKD0DPUlY2tDBfmsDt7LCiZCDCaGDaTj5A+usXnKNlfQOKbLkyXyZnvX19+G+B96B7VdfgeH1I+jv70c4RMl7fbDSPB2uLkSjQwJXAicTKkpYKa1XszAs2iGMJs2KZJam4Kwz/rACihzCCd2Arg4mvoj3MElLpcgLlOLSKky3N3/UObxsdIGcgRrN0y3DIXKVepauB7z8xKNoXjhFKl1jZGghSG1aCL72TdcicuV1qPeOsK4BbB8YhNcXgZvY9QGG7uuZCK4n2dpKim7zEgNI/siW6epV1KmIl18/jMOzc8ZlrC6vH2Njx8wwl1npr+5zhjn18FqI/PGuBCvK9JfxW4rQYbMSpJhlenmexz5CN7KjsjiHEq8ts9Q6BaTlrBneIEMOUFYfJNH6WMCHiktls0IUhobklb2myE3mCaQ1kp8pXqcVYM9mF3Hs5CVcddt1TOm1a4lghqGZluemIia7CZq2AEI9fbD2rEHT7cMg3eRmNtZLYY3QJP1swxBNZ2d0AP5YBMNbR7CzQoZ6fBIPRKLo73KTN2gshSdptFiTJZQUtdlSMzjChKdOcDl/cRJexm+bJ4DB++6joBiGSE0PskJfQAKnCGKDV9+El154EA2PHVoQVKYwK3IdJlcaXCmqg1aDHxTcOZ8dJ0JOEied10aB92jKatSRS5KjuYnz9Htbq4KJsRPwBhjzaTnqK7TT8iIsPxYOMmQ6zGhXNJZAKBbD4Pr1cEySPjNUl2iJNZYf5P01PJ+YnsR2Jn3dx2cQJ56tBdN7un+MihC/sSpxEmjQzQ2YCE3V7eSwuGjaDawZWWum8ev7cjaD0s6teNHqwwmivlak1Jn6Zix+M/GjEYrIZalLFsyGFRjSHJT0OvKIQDZHV9DcJKDA+1lpMWVWokwjrTKSaKmvhw0te7SZSh177nwTDj39S0aiOo4zlNWgpcI2nK+58Nk0KbClSg1SWTy0BMn53CsM31SoRQyUxksLa1Nosh4XrTFC2uyp5qDVuDdFggi4mRa4YybTtJqOEkpOfflyc3VR2eW3LKCk31hhdWXnSwVkkssYWtNH6dVgIcDI5xuVFF7bdwClCgmTBGnEIBy1M3Q14eRdLIzJSe0EQpOuK2SSN2jZT4vWpolDVd7TSm4xZmtiiQ27yFYMbdqC+BCJDIU/ywY9RhT/L5K5bxfySFGrr5FGazaMhgjdLtKz9KzpbdZAkIbksqT8DYebHIKEjSRPbcz5gVmG/jZzijyttr4uRisKwxZPRPfyOoSCMcQTfQgG3HwfRJwhR5ag2asupq29tIhwtAvzTE21ZCgcdprJGfQdareG3Vfuguc8AYyFaZ60xg2dtIQlkquXiOwZhmAXBVMvVRCot8xmEKZzlagod1AXfX+RDM4TxWkKbt01N0Gg7WA4uvPCBAnPGhxYmDS7V6gfY3FxAUPDg/AEvGbPyUPz5+BVuXQHj8ycykhr9IgY4KB2lxklghRKxUWlEN8CjgDmHC0zg8+aIvuytl0ERu2GuYJGSdvusG0CnWi34f6iquLsbo8TB187iNBANwYHGTFWD2r87GIJj5Ny/5znPURO8XP67k9pvg+SEB0mF2nY/cYdtGxR5btoBX4ajZNIHajWkdAaLvpvIBCCr6ef+X4VpUKG1LeGxbvJXm++GlUKy7irLLBZxoMPPqJeMpx++XmG7zrmAi6MESc8bjucTAc8jCIRpvN2+oCDOFf2+xBy+Q0ZFN+oJrMEd41+0TdXmN9nSR8LFEiJWi3ntVFmmfzabeYpCyOcbvI4SlSJC5g3JNNZEyXUIDoVbrvlKmXDBDRplpZAa9AIVksV578eZn4tB9kAz0+5nSjSCHhKZ5zwcmJjYzw9S5odVQ8xG6mQyeBmQrUrHDHvNRb5yU/9Nr2O9WLdrYw8pfQKMcAJ5UHx0T6cWTuM87TSJbrEmVwRS3RpHy3UT5dP0jrcFESWSVW9VENycUWDQ1azn1mUWaIYllapukLq5rYR9Mi86GAaY2xRM6LDA0M98LGA6fFZNp6qpBQ+9Fvvo1zs2LxlkzGM1UMx2BwUhHYYS7ASwhGLk+BHN1uhy+R5vdbwCU48VhfSNPNCsUghUDAUUqVM6KSg/vyLXzLh7K6778W//9t3TGgVy5ybOMsQLUF2ANJKQVQvTCPAuqmfVKOlKQItCQj8FgdGKbzxUBvTCTejFVBNZyhIj8vMAaTRsyD5AUmM5h8wtw8EO1N0SsUC0Z/AuDxn6KlW/mtmm42c713ve3NnAJW1uP/+N5sG69D4pvaQVWeHBD08sgYhmmaMPqupNVWW76BFabM5DyusiSENkoHZSC+6aDVmEgWFo31jbdoYSGyPghugMEv8zsVs82Mf+ShWLpwz23K52Hgf8aw4vQhniUKkcFVCnfdOem04lrDhdLCFfb0eRPp3oL7hdjT9EbQoeKub1FLjN1GSokg8gETPIHw08zSzw2R6Gen0EiVGSl0vs9I0Z00YrBfQ5W/h9pu2MS31GwTWnlFKu7UOX4cZEyAr7MwVoLhYZn7tWsQIet4aEzU2fIFJzRLzhjL9skVq+8/LWdzxnvdhzfotJpI06Fp2p9esyJVZfOJTn2GavMho48BnPvNZwx+sjbzZ6sFOoTR4fZ3ZqmiOQFeDvBqnzDD1HiabHp0t4sYJQlj/ViyupLH59rvR8IVhjZNo9PUNUJokK0xm8smk2Q+AvI3g0yBhstANSGiowfm5OSzNrzCN9cIdYIxNabs7rYhXCOpsScy7GiGoB7ifVJa1N581tWf77t34OV3g9WoLSbqdVtpOMbl6jgL752wRK1av+leIs9ShRpN5baFSxtf/7h9YthO5chHnL1zEvW9+E+O/FecPv0YyFSVfCCJoYZSYXiZAanKnqtFGiGW4eN72pA3hGokTM5QKf3f6mWht3Ao/rS6+6QrWlRy7Usogn9Ni8TKtuW1Ghlw0Xbc/DC/xwedh5SgQrXssMhOcnZxCPpPFwQsX8INv/xempqYoDKI2owgd3mhRQszlsrwBP8jvSyVof2f9ruk0WcLNSrWTwdoVhhk1VIa2mSkRB4okaDnSZXW6kIjjfR/+EFaWkijm8kh0dWPi0hjmzx43pKz3yt2onTzNDJfkjJ/tdEEfXVR7NZr11rRGzcdUBNQWByO0yLXrNyAYDuGeN72FITKZ4815e14ss5VraPZXSeDE0FYmyqonV7NGXD4vhofXwEFc6KZvXvOG6/HmX3kTEv09qBHwmgJKmSCV39tLbk+skTa3bd9OfCGhadpw35veRK26SKUJigSmFYLWCsNkUX2C5COa6iNBZPMZpFPzeOrpnzPBexuFmOMrg2tuvBphda9fOGPYn5/W5szQYgs1U74GfjQBTKFU45jNDgM0maOXAogGwnQxCl1zt91ecz/rxMVx5sZOcoCAyc60IZ2m6GnipJlkZbGbhEoJj4v+a6fbxBJR4/9g6k0Y156gTLZkhKBk7zWofOedt3cme/H9HXfeyqjAFJqNW7tuEN29MVoIGSX5wQrJU5kV0X3uuOeNKBbzxIAM/H7G+aAfV1x1DWJBxXc3RkY3MHxnsDA9g+LCBAKJQcSGtmLuhWfYBrqkvUOZhUva3U2DQEq2ZGVEVoYfJ+q33mSWTko52jlDFs/EsbNiRRdoXp8mU2g3RSdN1yFXCJL/kcTYmcLaGGLa5A9upqoDQwNMsYPUdsvMIlO/RJ0hcNOmDSyU5p7NYyWZ7pg7I4dW12mKnZMY8Fsf+lWTqstk5P4kFtQd6HYhhSsTTXKFIqpFxnIKX/MlNYeyUikhSCXNnn8dboJhYutORHpohcQwrbLRsmjhjNqjmWrq3xCF1naFPrLEIMHbtnUPuQmjmaIb2aqs1rp9+0Z+SdLDLzQzXNP26EZwsyLqTRI46pCmlGG6fD6zlYyPpuuiptpkhTZaiGhyXXMH6UouWwuHnn+W0bZhTFz7v2sCp4tWZPZwsPvwsd/5GO+uLjpTPIVRwRJpsbamclBjHkYL7T7ooobRLhAfZpFnflBIL8JO8hMZ3Y5YoJflE+w0ustqauKHgNDFuvuJPVG+1zChdksmbaO1eFGVu7BNAnFN7nz0wZ/Cevb0OZoP9UUqR+pNyTCDJHAVNQGD/mrl9/yKpu2kQBjPSUutbJTQvlmpmB0yNMGjTDCzMr0t8K+603JstE+zW10+CqjjowUzt9lCcy9Q4D5EaXHkfB0p8EjlSvD4meH5NNO9C5FYHwLRPobt9QRpfkfr0faeAVL2RDfzBmKD+kGeZ8VfpEVlWnTdJl+0HmlZbFX8g7VGkwL996kFeOlWqm+DCtIM9qmxMbk78/vjp2humpOoeX+m25UN1sBq3cwaq5TrDFVF89lsNlSuoFVVpyxT6RpNlpqhzWAltYhMNklw4g1oGZo4rlllYxOXzHd2w9OtpidocX6OFsh7KaQaLmFBKBA0LFM0Xeaq9QxisJqnXM6nsDJ1kVpuo29gPQKxrk4OQTbbRZdoUPOv8V4PNyz4Ee/9HfLyHxZa+KdCFX9D1/rKUgvjPHd2YoIOysyYlLyQSlPpVEOLF6pDpZTPUspFJFMpml7GNLSheUzqtVWD6HRVZmSF/AojB5Mtvsp8afJllqQquUy/JNDJIhQgnX4negcSxtcnCWQ2sUM2XhMyxQZffOoxgp0TfifNjC7idPqweStJkrRJkSokK7Zod9jFqfOYO3sGZeYIYWMBAbLczlYn2kzpljfeagRCI2OjiCENuhzLqBMAif1Mnqj9epEKASJa4yGGTOv/9nf/o2PBRmv0u3PnJoyZaFqPkFOa0aauZlq9iLmlzgsFJrwBK6+8QfHdrhU0NHu7ly5C2irmee89d+C2N9yMK66/BjffdDVuvuFaE5+1moY6N9bQ1J4JDGbDkQBuunoLfvvjHzRzBZQdCogVjcQivB4fBb1sEjtXvIduEaTlNVFpllBW/fhvZN1as08voVulm7pTc2ZHO+1wLKHbzFoKhl+yz5zWgs5SMVIwQYm03LHXTumLUITDncnaFvq7aK5H29SxYB+zSRuzNEUApaWkIwaE7JSwkyEmSIDUrj0Bj5+V9PMKAlM4zGzNa8YBPOGoeS+BC3g1YXvs0CsMChZyjGFsZhgMRbqoLfU5apxAIVNq1ZhhnSm19vraRCAOsbw4LcrPeikKNOgqWb5rYfO2bTjy6kHWkTSNVsHgbgaRK7yWMcJYjNxxZO0o5qYu4OLYMVyamkc/SZONnGCvcnYxrxJ9L5rogVe+yAbKhBV21AHbomDUKyyb0+RtMy3Xr7VGbBzR2E1hmPnRrIQyRV8wwsZUqTVN46sR5HpE/5FZySJbSmFy/CKioW5suOIq5izdxAG76U8QUdJGeIzFFAQjFDXlD4UMCdKaLS1ca1iZFfIcs+MPw3apkjcWqiRqanKCZcmc1XcqZ5Rd63+svCIgP9TKebp8Dr1rR5h6j8Ly4U9+mDJS5dlYasFMv5dZSRPmRYXQZ81EJ4VNFmbOoF8ZEqXKsXVim2KVvDfLcFGIZGkCQn5Pu+F3sp6OK+hlY/TQChqL4rXcjC81ykwUV5c6zddJsDYz58UT3J2lBC4v84RwBImQDSE1zBwdnlHkS4vMqqWamTmHeskMw7VpwRovbUqhioQigLR0VtW8dJi9pdhWnmE+63vT+cwwqoipw0AEo6FZLyFlK8Iw65bs9JsCxKoRaNWQ5EDx0Dr5PxavhFKpSZPYqcXz+r5FaqDNdkz99JnXCwZM3fheRqAUROszNB9Lo/iazmC6JISDhp9pbqa4Wo2fVdNOW3U+T6THaR6XkknCwuVGG0J52dB4oaE/lk/83ifaLSmJZ4jcyapN4/WSsvjXKIoR1DBOfnbSWGiK5r02+TJ5koTMf+JeclNjNEbpGj2VgQh69LmjcM3L1n3MXG5Cjsiqftc0R5FE3VfGJHgS9Rc1sZF2uN1uwlAUPYkAIlZZ/mXCxUOd16mSFKZRP+1do3VsddZJ/a0yWClaHer8P+sr+DAdD6ynWUGkuunFs8QYKG3+bqT734e5jkFOh02KE9lW5yffS6HGC+lekmi9RSXz/nUaZme4V5vCZ1DJFUmA+aqWTdBVfWVQJh6oDN5aOrFo8i/lsMpZW2QAIoYNGqOMgaeYuiq9Wx2ga9DgTLv4MkGzYx0yD7akYwyaOipRaP48K2pQT4flY7//CVN1LYdQJbQKSp4sRSqwSKmdeWKM6CbT71SUoiXadBQhhXbO6yjZzoxAc9VVdU29ULm6XoZjYou+Y4W02kExh1mwabT2+dJfea2MRwo08/BZtlZCuJgFyFBcLq3SdCMW70LUJ04hB2gb3lnWztvqa5ahUUAGwRjU1QfGU0yZZhES26t7KWsyaGTEKuEqvrA8UQ++kZDlmVKWFN0gfGvOv7xRCja8WYuUqNAmA7eUL4/UDlEi6EIDsxiJXilFadZETYulqXTzmR5v5uVrxJWCappsSgjQUaJBCsKLmcFNuqpBD35r6rZ6qBx5tv5Kl7qmTd3xW7FRnsv7CyV4yBikF03aVIprDEbl8bB84g8+JRMysGG2vjKK7whK8jDK4+XyGpXSUU7nHH0ng5TAzXdGaSTu/KslbsZALp/fKVfep+t4Hl8SvQyjRaPQTuYalRFKaHGkQQheyw+de/G9Xp3lM53Q4WOyYTyIJQnVtPpTbEyzPAUa6inSvTXvV39XD9XZfDRvKAyjkI501dUtoZbKJbOfYiaThLrhZIi6r+5mYV0NerJeMh3jYRIqYVdG2VGcVEYlsGyVp/KlAIUShS4zBKjQoHuTBSokdUIZr+J7Fd+gUoVsupeIkKps0If3kGFKhjpH+9ryB7aFxkDytxpuOorW95226eBXfGlogMhCg109dL5t9/W7zXaHSmC0gJLOy4spfBoG/zMVMd9JsMSDFpMnjydOJagjtUkIZoYp82MZTpUjQck+ZQi6oYyI32s/fRVjDEEGos/8TffWc1haNCKagEGm1S3rFYpWDU+HMSp+b77j+Y0GFUfvbDNWanhO+0J2TmSLZVissSlf4YYvoY1BHL5ULzMKz/LEE2S4xo1oXFIMpWMkp34IN8mh1n8KlbQXpriRVtD8d92MYem9ELJTd35ivfg9z9NvhjsQjsVBZBwmnvOQcowtyXT417SR/0xE4Bf8ytRFqYwGz/W1nktBARiPFiLoo3ofFJ5U946ceE+G9f8Jh5Ibz6XBSppa4qHCdJ54B/9IpoIK/cgCBe+EA8GrMl6l6epFlFA1DqM1VJoiYC+vIGqtwJuvITd+GF6y24ArggNntREPUw9LGu7mMg5nyijZfSgdXYYt54Ilp41wgpcrx4P36fToMUTos77ie0Eaq8hKk4TqO1q6gXxep3UeInt6egMrJQkbzzaPL1OvEr1MM4ycbIfKMsbANjZlWzQy05Em0mpQqIM4+k5KtojU8nytVFa4k4SETkpCdei3Vfg2ZFdhj7VUGfpN7ZJXqjzDi3i9DE3kWkYh4DZzWS8bknmZ9yqxozQdCs9sDBXb+SxDkH6MQs0/1oFKlZFY1KtGQqrp3JrcI6TQyIUWFSszaTMbsjj8puehaXGzLB/LdfOzm3XR8nTqxRHkKwTLJy9zBgPnvKHieMdK5d8axG/Bs/85eJgvWu0eCtbCXK4Gb4AplJdpjCNMhk/oZj7q4F/tr6Ml5W2rD0z0zZi1UqvO3PQa805Whp4pATgDCRQC9Lymul94fwrQCIge2LLU8PTjzxnU0PJ0n0YnWYbXR+WJZ9B1dJ++vl5YqmmjHKNcem1nu17xD5fJZ62uDtHVSMr69bsoBKV6HdKmiUZSyGWNdCCWhK1WKqKQz5seCA05dcqjTJj26TAeJ50RmrXGTnpTiBKMK6OrqY0NkkhmD2fOX+T1FqQXMtiwfsiEFbPOV8ozL/GCTlwXcpgFmHxV0MlOtP7HeDzbbFCLddW5Kke5tcWmHlyZCxDwsa5er8nBr9t9FbqjcRx8/SgOHTuKQiFFp6HhsH00SYatCpwi77pvi/L/+Oc+3jbpJB1BDTLDz8Qd4wU8qVhoIHjiZbiLWTMPb94SRXd7kfzZQX3UEaCl2Rxleiq9z+ZFiVASoxvm21nEPQEUGSe159kiSVfcrSeXUFk0EDMKkxgF7n0HK6JltYJz8QR5mmAc+OpX/gaBUJjV7sRqETdNoUtnOwMov/WRD2PN6BAauSkKh0LRPyrJLPmXd7IQBw1YCDR28iTbY8Eb73oHKqU8ZiYuIV0o4J577jOx2yXvZ/uN8FmGjFKHfFPvDk2fQCDswOLSHH9zIBLqQtNlx5kTh6m8GjZt2Gr2BD967AT6tfG1h5yGF3vDAbz05GGen8DdN12H7//wBx3DIYIpXKgnWPdX2NT3NE9+34n5TSEU5aewb4xB1/F3vVc3oYyzrjTX4jUGshoOjKFo6F6lqfIMA0qDzXAfHV1csJP5qHVCOo2z1GA9+sokzh5ZwOz5PBYmqzi4/xxz+ihTuSC87ji82rLf5SHEaHc+C16vunC6mUCxXcbrCRuSHoaKCgHQrsfc1HFgJklDaWLa28KSFofHrFggFxnfPoA0mb+r0kR+JQmHvKeYJHlUhahIK72AqWCb3kBx8AXE43EMDo7ijnsewL1veivuv/+t+PDnfg/aJLtaYQgqFmgczOV5rg6xd00/FOtWP4bT4ePLy3bQWzRRlWeavg2eJ8H66PGUAppFllUqdVBBgpRWeEghq1BdIKrNLGXh8vcQnSKsLxCU4JkeFvJ1ZjUJ5PIpGowHpVoeo6Ee9MQGELD5zUz83t4e02HkdodppB5jmFKdQoyMopOSUnmsD2/MX6h0GoXCtN7zdnyjEGPMwRiPTEdtWa2vDmMQ+mg6upjdaPo1Mx/tcZXNZ02I0r06RF4oS3Sns2rRnm3H8Oa9RGXEYn4zH2L50gLJkg3ekJc3IkEk/LcLVbiWZtGqVrDRlkNPlShBpQ2XnfBV9ewikhkahJsFrw3Y4aS1xmoWswOhpwiE6AV9mRo8+RLhTP22nXSzmikgsOcWaBP9bMWOZJqpWsPO0GRFLJHAqwdfZCXbiHd3EQ5rSPR0keEvYG5ijIhVw5ZtOzG6bh0q+SVaQieN9PiiiMZHEAh2wx/oho0tVYhIpZJoEPLXbtpKeGyjmC3B4nGax1zYCkW4IlIS8YavVVQwRsN/8qe214/NiTXo9ycw4O9GgiSaAQ47R69kGWvQrLSxpmcUa7pG0R8ZJhoSBdlWMhi8/OIhbN+8BYFAEOPjM0xJO+GhVpMRdBCCgjH3FEp2lofQMPhSFiGD0HtxODmywjov5HdMUWUIjPtmnRyPDjFVCBDami/MSyig7bb5k/m+85I5EnF5jcGH4R2De7V8Snmy5os1XUzPeGZyKQWtqPS6GA6qBSyfq2O+1EOCmDYD72O2qzEwMg1HF2PmcgUe8oeZuQKmV4oIhuzkFC6c0IQ6vl/IjWJucQmPTM/iSDoP+8AmJG6+D7ap0/BcsRuZfAHhqOax0SorOYTIKzRZ8LqrrsHmrVcQIWKI+8LY9/yzGB5cj1tuuwdvuOU2TM5MYHR0E0q5ZRoeZUKUcZKwej1RhBIx6FEQDqVbLieWFxZQYXu27NptoFmbqLnJOXq1Zznv9/97SO5lBX9arUYwnjn4EipuhsnFWTOfN08UdDPN1VMhPG4Xwj4S6zbjLg1PqbUMSaFM1O8cDWDtyKDhHwvJnEHQJkPeajio86/6O6QSgwm81mwIKUUahak+VCjtRaHBhAwZLL/TlFcLUVI74igtFW6IcyiTE7fs4IgUr38dA5JhGERhu1SuekTLuRXYdl25ba9VnT5Oi3mGXygcZOMYz3miRkAYTM3jmONzJ5Fwr7DyJUQIvfH2BNppF0rLJJNNal3cwO5FV5CeREW6SZ78uRqGMm387OwJnK6WMBDuQrS/S1kfFhYX0Y8UKmu3oJgnMbTVcGZsFmEiFCoLNLgltJmlEJMoKDv++v/+LGwLF1BMLZG4hjA3PYUShbBmeB1yuXn81w9+jCXC+Pr1a/FHn/g49j3yU0qgRU4xTHTzIZ9N0Wgy2LFjN4VBLpQtwheMIhL049GHHsMTP/k5nn/1KG68YbdsgcICPd+KbLFk0PHEqdNIzl+An++/9aVv4PQLhxGmE/X0xok8HVIprT34ixfxF//yCOtW1NpNfOd7P6Fo2rjphqvNfIK55RTqrLee4KEuZpoBZdowxJxEgAqmQVCZ/ETFUZsKJyKQsk4e+vvUU89gdGQt5mngyvrsJIwi/O16lh5BpsB2r86uF5SY9dWryKEXjYrfms+GI4l0a0i/KxHdu37LVsa6MPSMbkGW6Q1jelPMl5FaWmFFnfAsTTD+EGoaDlQYi9y8V1m9WAwTesyd2aCOHtMg5Ct7sNDA9Ei0C8w8ThQt6CL30Ap5L7OT5UwWvX39OMf6xLr6Cc20VMJvVyIEjziAPQx7y48KKykoNQ8ETC9iYWqOqGVDmWX7vE6USCR37rgKH/q192FDmGEtu4JHHn4Kg34XfDYPriSb7l87Ag8ziszKMqr5HNZv3UkItiCTWjCzc0KBAHKz85g/fAivnziOr/7L9/Gtb/8Y4xPT+OIX/w7/8e0f4tvf+i7OvH4MJ4+cw9pEH3LnzsPhC+Ku++81mc7/HC1s3rAGaRr3w0+8gKcffRz2whIqqWWcHpujF7vMDF3N2mupt5KyNhvmCBno8YY3XDaOVbjXX4ME/KQhR3UUPf/MS9i//1WcPXMOZ46dxJHXX8eOK6/m2cr/Ot6utFy9ncrGVK7pRzIl0l74vw6vUBaj3zq/WLZuH22/9W3vMmmfcnVdJJIlq1TOaqNVj1+6iOeeeIbfy2McGGEB98WZp6rvQdu0CpaIBJp7YTa/Yc1FsBwOD15OZ/HLDP2bqUsv+USNysxoBoCmVFJhm7Ztw31vuY8GsZqzsxmM/er6fuH8STSD2gu3iRe+/q+8hpkODU2HjfmzRudEgO7cvR2lhUvQA1+zLOX4zKKZcBRwenHlxk340tf+FkvLM5i7eBZ3v/s3UKUynv7x9zAaiGD2a99EmVD1zZUseUoA8ZAPTx4bp5J9plu7xHROzwD2uq249aot2DSxhKHuNXBs3QJ71Y4Nd9yCyC3bTZ1Wj+nlAv76qz9FZuoQAqxRupRmDG/hN37vL5FOzZg5reVyiqmieiI1iMbcTB1Zxvup/MudZwpnxjiMZ1Mf/JxZWcT+J58xK6vU7eT1uODQRqm5NiaYIRVqTbOEhYWYv8ogbDzn7e9+lzESE16EHAZ1Ooi2mFxBMBiEZXRjb/va3XuYDTC1U11YQZmhzjW9hqb3DnjmscdJiujdjMFbyIx7UouGgfIMxibekOmVj+FFc0cs1IQM6vWAFWcZYhxEi2jJhpMrZTO/zaBqUz2CMi4rXESD7USnN957jxmIUox/6O//1hDXU9kCU6FO6qmGaf8fJwuIkw+sZcjZtH6YyU4Qpw/th5flHJhcYqN5Nj3oKpJL+dSuTVtw1688wHg9hzvf8UGszM3h5JO/wOTRU2jOWlBd7szdGXNO4anx4yjS4GNsdI/XhTydZFBPoWX+HomE4DwzgyhRqB5PmIdJDG6/GhvfdRuzhZgRrNT4k5cncOTp57Fy8jmcmtBipCLCJOVmv3Km29pf7G3veitTck24VheyegX5G/+qjYJ1/aXY6MV1TJ89SYecQIIyXc7mDZfT41k1aSpLsn1pYcWsJpHOAm4L7EzztTZJSfxQVwBXXr0d/sG1lAUFzkOGYIyBh4xDc460cMsWCnv2aia4FG+22SDz10wOQQnVDPfcNJoHDqKXSq3QU+JUxpHpJPaVmDoSDda8511wbroCLcJ1ecM2YOMVeK2dw0vFJaQYPuwklnqW8FyhhXxOcMgWajUGD1Uo7LFi12AXEt1BuGMhwpoTl84cw8K5M6h0xRDdOITC3CK2dUVIRMvGMNdEA+iN+uBjpqDtvy3tAo24hiJrfGEhx7S1gc3atKGqCdMO3LFmHU48/ATW7tlj1h7NnD+HBg1n6rHzSC4mcb68RE4zjrOpCdxKOdxhr2INw16xolVqNoSY8m6n8NvzS/BU5aGUk7yKMrny7jvxixcOYPd1O01I+8Y3fozJ/S/Anb+IJMPDRaJUsVwyayK1AV3Y1sIVa+lMPqeZtEWBGySVJ09OXKSTdDarMESvUsGFl5+Do1HWXmGYZljcMhjDmqFR+JiZMBabB/CUaUR2WuFIPIAejx0D8RCGiXKDPWESagti5BeavFq5PBWpUMxBDxgv5tJEmhRe3vcSjh48CFsk5tlbJ/LS6AQIJC/kC7Qqh3a933cAHsLrsL+N7uFurEs4oZ0/b40yTPjpSUsl3IsVzPcM0eoFb20cffUFLJy9xPSRHh92E9opuIYNyzP0cBqP2dKUpMdHUtgTcKI3FDbpUcTHVIweb/OEzYPjLo2fM6jUCNIgNgwifXEKG4Mecg8bEhRkxBdiCuxHNpeEN9yHV06Ow72Ywmd6QriFCNXPxtjXb8E7urfhql1XYiI1B/RHUcuWsZLJ4LkffQ9Hjx/EY8nTuFhZwlQ+jSz5zxiF8UqliRNUeF0pt9eDzaEAwo4ahkkeF+iZpjuZhqfH/25953246d4bMHZuBl/+wl8jO3UG1uI8vTcNJUcLM5ewKeI1RjUQC8Brd3bWiTH1CzKtrVSJClT8wswUiqcmUCca6Xle6vM4uf8pNArLzHzyyPC8ZE1PX6CT+q0koC28fPAIHgiG8F6G31t9dmxillegvDWeZGcq7uoXctFBWV/z2CyFcRqHdjvT4hgt5zh38gzmFmZhpaNbBoe62m6vA32EfsUlMznU3oL/9DlENHJHRWn6WIMXWhkmsq0qFhhKridvitFLXLxxiMo6t+5aLC5MYuz1o52ZQPT+JVp2i1lbmhmH6fZSxzfDgpP3sDNt6yELjmt2Lg3MHffBVapix5veiWDED58zhgf/4UsYonfPEUhsml4mGFVYYWM8dnIW3iPk9qOaSplOrHA6Y4htmF7rYZxXz+XGPTcjw3jc9ebrsVQtYv32zXj+Z4/i8ceexyVyBy23YMXMKKthV6LafKPuebcMmt+HSBLvjcUwas0jZI3gVfKGgDuIzes3Y8OXvwQLieiXfvtTJNcZcpkSIdeKnnlmC0SKU/U0Y7qGz5Ul0IA8bvQNrUGTEN+/bYuSMJx+9DkNl6LZ7UB8zVqGT7klMPbCk0zm1AXuxmu8Z9NBp+zpMmlodmwSH6bzuNlOG5XsIOJkSGofWklinHpSd7eQV9MBFAq0HZ8c9KabbyZRj6rFKJRreOLRJ83S85jXDZvbY9+rXqooswl1dGjkTzuhai+OS/SO7p1XoEol+wg/MUp8MBHGEK18iFHufL6EI44QsHUHSvUaxg4e7nQLMyZac7RmLUOnl2mTgiqFocCj0UknG6gUbU1MzyNIEsrdVEqRJK+IwMoEWs8/j/Rzv0SCaZ2b+XiAMbRMIqk5Bk4bvUbl04uDDEH3JKngVhldjO3r6FUePXCXjdQQt2Y46UGJPaNr0b9rB9LNHNYOr8X3v/efiFHoYxcuUWCXUy5BM9srr9KEYvXQ6SlYwySS64cG4ekOY9m1gnFHEWOOHhx1hfDzuSTuev99+MrnPgt7Zp5G3sbx49M4NrdCAltEF+N10lmCnfE4FonBVi+iO+RBiqlltZklslBpSwsoTcxilmm2V1ykprVJaRSWV2hcHeN/bZroUCmhwbCVSxf4Wx5xKtczHMBCxIU0HeCpdBUP54tYpHFpVUub6E510hA63ECorezy0vgkM5vTmJ6eRG9/r4kIPQyZtVqaKXvA3fYRltauH0TZQiJiSyIejWHuQA5xxl2nPQjP1AzsiQHEF84x9WOcZ/zM09mXQl6MrNuAOcJgo1jDmYNHzQJMXzSE+YkFrCtRaU51U1sxzaxklpmEho/7iDxvJ5RrlZcWNJ4nbGYjCbgmp+GkAOSc8nQzAYUWrKxGiFIKEA3IHexRdTE7MXrsEo2uhDhjZSpXJXtmmGHM9fb040fVLJwzFcQpAc1LHHoDA1qYdU7l8dE//hPcc9ebaVQa9q4Yr1XPow6lnbqvelMT9OIo7xOOdzMzsWDP/Bw/h/Ecw9+ivRuW3nX4wX/8Fd7Dsp3OCt531/vwzNf/ERv8VcT0xGiGCSnmEj14qYschnHjjlIbl6oF/IjG74l2o3x+BqW4H/aIOJBGES3QA96bDHmETxybpmFoSrL+0VA150R9E9cP0bi8TRw9nyRn6BBBLVvS8KwG9NR/oK5uk7LS4DtTFtVNb6EROjA42G1mz7oJuecOvG4eOWdzu317RR51aBjaVvYwfXMjwVjusAbMkwBa8T64SDqC/K7WKpHNOzDhcDCdtOPwQto8uVx5Z4NxLVsoIOjyoTudNimRzvEQ1mJUfIgNChHSknULevmd38oQQcTxJbzIX7oEizCTjdACEhFDzb41cxbJrP2EOB9DRjhbQ2Qmif5ZhgRajSfoZKoIRBjG9EDzirrHbTXMOcknrF6covAPE4LLJFzFItM5ZiEPvOtduPe+m7E0P01PmWI9Wxh1M0yRHGtZtd/mwJpAgCFIT22kOTYtiFMB6xhS3ETFRR8FTMEGR9ZgYE0fDjAzyRQqOPXkExi1MGOiovPFKhZpqAmGvyDv31MketG7CySnfR4fVoiksa1rkGZYySXzpmcy5PZgfPwS/ETqCkPcqYUasxMHtm6+AivLWkhHtKNyR7rjGGecP7tYQIXG7iJaqntbqMbkkZoUGtBwqFb1iGpuq+aT+inruN+DnqAfgzTOYKIXvbH1LHsKka4wbG9+yx17NzL2peaXkWeK0ijUUZrLYCGTQ52wU00ukYGHUGJ81wPIsq4uVHdcgadeP4FJxnjN2O9h6JBnaQ5AZn4RYSrESzaufa/FH1xiHfwbo6eQIMDLypbYCAdhWRt7LGsfKWYntAQzLSsn6Kbx1M3QbmcNSL/Li1kKKc+opJ2QTvQ6UKjUsWJromVvMr0lYvH7szSes1096BvtxuJcCvYWSa/FjQdffQqRNQH82m9+DCcOn8T+Rx5C4cI82T5Rj+GnQfGPBMNIuKwIsRLKft1sk5Zo+GxeKsoNT44ZFcPphDeONonuX3zjL5gC1vHSM89iZiGFnfYGobjAcKCcEEjSU88s5jEUJq8p0UkYDsu+NnKWEjbSKB8/eRFzqSK0H2FRKEWrjmv4n4R7YqWEmqWj5LnFWcMTtIX2RhrCxKIe80m0VPc3DVnZjZK0wagfo8wiCtRbnQii0Vdtb6cdICJuF6K8v5fZmycUNBOLteN0mmUlU5OmQ86yedtaE1TyzF01k0eTNttML8VmtWREsUZLseq1Nga7exAPOVFyBpFlIRa7B3U24No9O3hjxrdKFRMnx1DQPETCvYswpw7XaNWBYKVICFNMpgEI/llRrYAO2b04wCxJuyc4SbhCFGSlTlRoFtHDkOKhJ4hjyOqtJGKylt6qFflyE4c9ZWxgsXaGj2DdjmHC4rLHg8PkD+GBhJkDcfHSCmII4rf/819x5JcPY+mRx1CYZeNJfpv1HLKE1Sm/U37E9lOARC1Ba5PvNeLp9pEpUxE3E05HGMrK9jDcv/lu3POWe/H9/3wUh189gPLCJUJ5BdnJi3DUywiSyW+gU02XiqbPxceYl/DY4LO60BVnCt0VJJq38Syt4PBsEiV6f5rn66kWWhlapCKzmltJRGlrMhHrFvEoG6hhYalOw9WCbSpNJJlv9GgRYcKGuNdMHST4YqWkQTAYA/AHhBZuOgzbRkQPRqLkIDkz0aiaJQA0CuSvdVj8IReL7bBXdXRI+Yo1wWAAOaZRmg7m4ylNKkos9/abd2GFCtgyAMwuLOHcpB1dQ1GEtKdppYDTR04w7qt3jOkNDaFFw3CR2YaUirHCGi7VsgofPd5NgZ+nAFKssIZrxXVqvPdAMALrzCyFJ91rthNjOqFajwoSSaO2+D2vJ2tPehhW2PomC7627ce/krwNOt2wu4A1awfM5s/OVAX9ZSZ0TcYTtkObx5inkrJcubD2T5mOOKkE1pHZieKvz++Fk9nHOgbkJglpwBNChaGnZ8NO3MUsRyO8gmORtKXlDL7w+T/E8rnj8LSZFWQzsBJlfXRXAjvTPBk/mCGR2fcGYOnW8r4QltpuLDN8vDI2xdS8SdCkHugoem5uKOJhyGO76JR+EuV2sYWL8ykUKEvxARM+WQP12LAKpm/Az4yim/UO+0nI2U7xDCGtOvW0flKb0zio1zq5XHZpBsMjmzF29ixqJYZP/rPZ7La9YtHq6jSpJWP1QP8g9HTxIBtsJ7nMZQokdXYSQQdOjM9hYmoBR88sY2KmzJvS8umZfr8WdrBAInw1WzQEzEUOoV0AoxS4HuZnNfMMYMKEm4LSpvZnmR832LA8YbJIYbz3s/8X1l9/LS4+9zJcLc1voCGy1UkawZxLiGXDNBvtIWqVfZrd1MImosKehheWagtP0kMjTCWVsvYQnr2XphHSVooSIrMQGbuDdXEybpm5A5IjjbZPaTIRosWcXd3klQZjOslmtMaMxqwotIDOxhjdwvxrEwhfuckM6slwzl+YwVM/exC/9Ynfw5mf/hBWLZOmEjWSKi91MENjXsXsxI4NVJ8/WcMl1mNhMUvvbCDqd1HhbiJiFVlyM7ceeEZ5u3hOPOBBPlXCpcW06bwjoBgH0UvvtV2b3+0g8mj/LMBDEsoYYUZO1cVt5pryHD2fXKHU5aEm6HVBZjdL5B3ara3BLEdoaCOx2KupYh4qs6e/H4meboqqiRKFaiyQFuOn15unopB4BJhT64FCevr74MgQZhlzt2/bZHysTahJr6Sg5+1K4FYag4zDyVI0WTZAYwnR2AT7bhqAzilRWBUSNh9TTQ/PGdywmdHEjsmXnmMsZ6mEcW0F56fBxmq8jkrtJpQLXWJUTk8FCBImBalpGk8oyphayZteTUzNm65w6sW0xYy9mFSSzJueo6fCaGhHUlWXeoQcpZf8JZ7OkfDlec8qKjTegM/DcKVHfjO2M7Zq5tbaW26Ej/F7bDKJL//J/412LYXZJx9jFpBm9iMCLObfNPHap65jti1EmUViVHR/H8Z6EkiihrMLOWZBPkQYjvriEQx1x4jE2qCCeMiwq+GJiSWmfXyzw+nBVrcNOwn1W6i8jZRnN63N4mOLqEM3ZSgkMN3cGi+i8j1a8SWyT4NhlGAob2L83BLmL2YwtbhIYqlwSSOT0azbun5vOBalshmbWCDjgnmpYC0fVyeU5hyaFIVi7ECUOlGAcCjGWFPDjbfeCo+vs+5Nj/UrZdMMB0SBClvCSslD3DQCzbgWMogfiAt4Ce1riBMVax0Z9ZARRi+eOI6rrt6NS/teYGYl9GBMpHHSuE2M1CicgFErqxt839l/g0bDa2sSBtNW7dIyuZRhnRvMQHhz1rnB83kqy+qEQ5EufaCp0HvVCUYDIddQL6geFxaiZy5SmbYqkY4CDBBp/AEHikxtn6hbEd59AzOtAF58/GnkM4uozNHw5maMl5k5FDJktlNy8jNs+akQbZmjYfMLV18Pa9cIvJF+xAeGYGc5NRLUPEOlHnSvpXKBMD2Z2YyfxvUrzEj20GH0lE8/EUFOFaC8Ykzjw7TtATpLjB7fjIfICZyw02ACejRyL7M8tmlkIYMTizksrJRxDdHRyTQyHagTzT2ERWZ8LENk0tbV171Xija9VJdfkprYqSBavqPeKz2TSPMTzUJMO4FVA1pU7vU33WBGDs0zmCjUGmNzkZ41uvsaLExMwmfKIenhHUXSVLadQtbKq5otjCe8MRy1dmPz9bchNXWGJMqChQun0GBoMjN9ea7ChHmuGsvXviOaKi67FW45KWR1EKnbu8xUdZHxMUWyWyGRK9AAl/x2LDOv1n5qjNjQ8kS2hBRMHTpsX1uzojXzimGQbSpSyCWfkwZB+O/pTI3X8t8UFVElKvoYMk4R8V47dAbDw8M4e/Q1ptY9aJweQ3VlkZWqG6NXD6t6B0PkWYxm6GaWoKeBVWkM4+qBpPgkd96aTqBlg/w9HENYk20SdM5MCf3nJ0m+mXrmtdMfMy71oVAGfjkSdUDQMcYv8q5HMMbJz+JE9uC2begKdFPPLGNqGTHCRZZ+qa7ozTw/QANv0Why9QpJvssggx78Y4tGQ3tVM61X6Li+Onnka22DAg0FJnEJ3lyGou+FEYbBsmJa7QoWrFCjfRaLpRz0+PVqpozu7VtwcHYeS3Y3pgn353mPMRrBMSabh0gnDzVtWKGx2N0xTE2l8IFPfQgnDr1sJn94IgEGQPXaiDfwrqoG39EuTAxs0/gEpvJsLeEOsGx1nrWYVpVJ4pKyVV7TJinUWsMy75ukIhfYTK3u1Spc7Qqg3zTtS123RZa1wlzcz/uIVid0TxpTkJnLireFRI1wy7bOM97e+9Z3YG78DCpsa4jIWillkZ06Z5xIG3XxUkNSpSgL4T0kh2EWdmbLOlh9UUU/E046w9ZWZgo0CJfWn9IRL43Dc3QMlkaFqlFZREiVR6PX6KK2gwv5HVS2JhGTG7Q7K6G1b52fjhgen4TzwgSCJLauNhVOVBlmjOtxkmuxnRqSj5G0i8kltUuqyDt/t8Xi4b28j4kxepmhTf5nhK7/Cz6kfsGezuNX8kgr4UaPlY91dbFCdjO3IZtJoZhKmokkmqzaKJXIusN8hZDO5Wk8VBY9UOPq6uiRt2oBTJ3WLymeuzSHoJeJE6EtUyLz1/aSjONKOTt3F/8QaerERG2tWWZD+gixepRNg/G8m6HnVJuxXrODWVdN3pD3K/bWcilyjgaVzXKNdDuvDtpQ4GwrdYEyy84QDRVryxS+dmGgyDEVtuBSw4lr7v8VTE/NYWVlnihJSCenig2P4l+efBYXmZZPsqwlynCJxb9G2H+BynuS3OWpkqYONsxWutrdQZOIRNg1DV9bWQmUAzRS67PP0QgoP+mC7dP6DDlgiWl3lORSewJeyuUwHAwxBa2ZkCyj0xMslSRrUxMnUbwScqHstHb266BTODU3Q0hK0l+mB+WHiGg0gnJRBJLyiibCDBPyMKUx8j3qQCHAWCxtgX+0oN9HghOLxtDT3YtuPeA1kYAefesg3JayC8gm51Et5w0Z6uobRKSnD0Gel+gZRk9fH06dOYlGzYa777oDqUzSbDmhWG6GaplbN5nr1pJF+KMJdC0nGesL8BIe7fyNJxjyI+MU95B3yFfk0b0uL/L1AmYLVWwO+jDdcuEiyzVTuWi5CnO6lyNfho9Fia8I8TTvQOMk2sS5To5EkaNCL5sJkdT6HKi7CZ8SAS0qRwVN0TY10SW29Qr0b96FLqZpXdpgPciULerDwX/7vtm09d2j680g0Xm+lgjPRWY/MnyzvI4GkEyt4NiRk2atyZreXjjII9RFrAEprTU98NTDyDWKYEg3yGJwmAiiVWYKl16S0UJFgc6CDJ0xoj4glu1gm9QGTX9rEFHzcfXVMAkIEG1Yl0yAqEIP0Ghxkah7nvzHGiBPJL9wOzwokqxaegd62glWSnsXmRgm76B7aB6k4p8OQZW836zE5j893FFrE9KXH+zS3dULr3aZYaNqJQpebJZQZJbkU/g/+clDjMEslzD43nfeiyefeQZz01lCpXiEYF8LVAxYUvYerGd2cunQM+jnPSMUgotC0XaBuZZ241awbZvds9VxleHnjAIvC1AZTt5vIBwgAdRjUxnKeK1WGrnLDYQpVPV1qBXqp9D5yuPVZu2Axa/gZRvd9ESCMFzM9/1UVsQXxIOpJbS7+nHfhz5hDE1h1af9WmmW6ZUFLExNmQd2pvNplBYW8PPHnkaWdZOZCX40cGT4mNTIP9oAY5Tnv/XtD5g9YzX6MHv+LOZPHGaoILunj2v1Vaish3VXjCFru8UaDatEUpyuMyWlIsMi+0RcPZk9QmUvk/DL6ytk7TGHl+eWYHW54GIGpqcZsmAMeSJ4MZdGM6Sdh7rpXFUUq6QKXX2xvflUCiuL82TCJH88qZTLosBYyOqbTic1QsrX/gjaRNtOr7HQkjUrOMX0JEaYFO8Qg9ZzJXhJR+D0qqWVJUxMz8IZDsFPhjsySGLD7OTS5KwRioZYeTKFRTdU2KBYBgcSiPZ34/jsAmaoyCkqcYrQuMCWlKkmdQ7leJMML6lKvjSODo7xIHLE+3oZvuKdNlB4VoUV1rfO+rnoXspkKFd6E7kBz9cwvCakavGvedEI9XQ0bZuqTq706AZcZFnD23agd2iUSFNlmJKSSW7518P4q61WlEIH3EwT6Rzj05NIZ1NsGCGeZZs1nixT4Y1f0tEaJHB6UHoSm7ZsQTmbxfhr+0mgZAhsknFKej3lnSb5zLpZv7aT6Mq0n7/TNkwaKRIcofK1jlPbtzSYhWjLRy/vGSgwO2KYqgeYaVDIbiJlkOFKu6O27D4siOy3ipSPknzWkUrba/YYUIClsJQZ6GGAMgJlDHqomMihiVvKCxlLW2yEKqwOj9nZJSJDzCxpc2jJPOM3L+BvRAUKVinrFLMKgbzT6kMhk8ehw4cInSpTLmIsh+eSJZNtv+Nd92PLpnUYXTOC1w4elJ6NV6lrSCOKq8evvPtdOME0tLOYRKCpYoz54vrrb8TA8CAyE5coNRIuUz5/YbahJ0eXyZ71ndQpkiCsMFP8WBehg9Z1KIb7qeCwx4ex+TkUGJ/dERrpwAAhnahHxcqadV+Zooig1jvq8XevHT6OI0dP/bchqH6f+70/MAiroWMKmsYh+QDbNm9GX08XTr2yDy31BOrRV5SzMhwb0VmP/vUQ6dxhD1PPGubTRZZT69gTg53GbrJVOgbLzrMONs0NoR69Pp/JitLxIOtWR4LIOE9DyRI5xiMWFPNNGiNTbOpyZSmHQj4FWyQa3qslax4qUUZgnjzLnFqpn1YrKXVT75X+Sm8KF1rmxnyLygugu5sEkjk+TV5a4281k7Pr+ed5zWlYJnJEglDUIc3kTfPIZ7WYhjKhpmVo27dtxt333oZr91zBOtBK6W2ykx3btuPIkaO0UQqbje/ArBRrxdq1o7hw4YL5rfM1DZQCVIZz++230mZrqI2NwUUFMetHjVVsS4m8n7bJUQailx5FqsooRIqYqHPMyXK0lNCmvhaGiNfJOepuPyrUgC8aZUjRvFASLhagnlvVVxlYgaT59dcO47nnn6exsw10MG3s9tnf+yxeeXkfXn55Px2gsyuN0OTjn/gEhnp6cWHsNWTnL3YmqRCJ2iTBDm3rq31NGUJs5CvFCwuwzOeIDk3KsdPfIgfVbOgyiaO27CGluWxEjBksq+Jhqs+2LXurmAo5mXozHDlIVANrMU0nlkHViJReLZZi200/g0KAJqJ66NkSlLp4nWShmlYmb9UzDNSrZWPDlKZYWGGRjhYJkwZoagU9V7mEKl/aha5U15oAkh56j3azcnu1OoteQoutFjOwkdhoFK0nGsCdb7qb0NuLgNk8SvzBZrYjVUjyMfeemZ1jnp2jdZufzSFvk1EuJ5nX0/s6lkXGT89ft24ttu/cwlBGFEgX4FxZgYd1kQCbPLdNY6jS0Il35CwUJhmyhqkNPtAjNZHXbC/odWLR4cV302Vc+db7sHHn1RjZuIkcIgSnLFuoYLxeEN0ypFELeL7zne8ZwxXEawXVpz/1KYxfHMdhGnVJPbOU431vvh9ve+fbDSG+ePYEls6fgVcDWZSBdGGckBxOsm4mayhdmoeVMlYnmoxeSKZ+FWUbGtIWiqsebZadDdiQjMiBvaZ7P1JooyflQLwWRuCO96LmSKDClNTGsB0ZWYdl7SjKTFBLECxbtwy1TYzRiiBWQv0J6gnRFO5gQArX6GXJNFgs3PR1UwiaAKJMQLAstqzHmwhh3LQ8baChrWWKZPhCdhmN9o4r5AqokwnbaIl6cNbVt94Bu+ZNMN3U4dUUbx7aNEsP3tQ+DpLs1776N8aYFJ9X0SEcDpuRN23Ep+/0uwzpAx94P7OekPluemEWD37/J4gxDq+joWipfY0CLrEN2nJZ4/wOpa5k/CF6tpOfXUwjD9PDZyj0ljOILevX40333weXSf3Ydt5DDwJQLbQ7jbiO7qXVUs899TQOHTpEvdiwceNGvPWtb8VScgUnT57Eqy+/gh17rsIVV1yJjaNriZoZLMxNYOr0EdiKK4zhDBs0UpIu4wjtZAp1XltZZtpH+TrIp5TgalW7jFALZ00XO+8tw7DSef01cgIiq3qOw0IlIrzdFSB6MITtuR4riSGkyGMUnpTSekNxIkITv/jpT8g/GrBt3bl1rwYv1KVnJkcQdrVQU71SWtyqveUEy2Y+HQUhY+nskUeCQ6Up1osc6Xf9NX0VrKSGvMvac395xWw3X8yW4W+SQxAplBaWGLMuTU5h5vRFnLwwjumZeYYIJ73JZzzVq74D3k+ZyysHSKxoVaYOajiFsWnLBhqwF8mVNNWi75QJ2XDXXXexXryOXhKLRXH67HksM4++xMRoUvGRd9dsYi2BN3sj8R6aKTTP72fpSWeZg2dZloWepYnBu668EtFwpDO0LyvU/2gUCk9SiDwySaWdOXESL+8/QM5hwfar9pi5hiKRF8cnMHbqDAbXjmD71m0YYjq6vDCDmUtncOG1V4BKicgZoFz46hlEf2INCkeOoEmPbTB1p1mYjIzFmnsLCJViahqhMhnjnKw/wRp6EpVSby9fWmpotRAdS9QhQ43vjXcg1D9KR4kS2YIIReJmO75QLIEtO6/E+QmGqXKtvFdgoHmPdEcUG2WqSjFaCzdEKFkgYX913wYtChXRoripeMU4xWmqVwqg5Ypjdp6Gr+lV4iFaH6E1DzQQNYA8Qesi3JpJFAjBFfKhLx4liYqjS/xDnMXtMd4nBeeZ2Rw6dIxuKBRii+k5Mspf/bVfwRNPPG0IkIxDKCKIve7665guKq1kfCT8baBnnxk7z/YRpajcThe3yKPWMTAnl4DZHqdVhI5snWWVea4yD21PcNedt9Gwq6b+BgXYFu3rpLroWWcNoub5sbNGXiMkvtfd/Eb09A+Qt/IcGosWy/T09OOKq25AF/nBysIUVuYnMX2WbSJimoVAdMb4yAi6+tZh/vHHUF1eNqOsNG/Ku2MFQh9DRjV2wXI1T8hDR/FRP3rJ+F00cpoB9cNz+RJnsbm98Ca6ELjyOthCMbj8XviD5HB0JG1Con0ZfTSiHbuu0oZl7b16WHwiFqecFWvk7SI5DBmEfMGQnk2g9Y4O9ep5Ok+r6OxmIlasmE3oEhHjfwbGKVz6jTHjNomMYr96vpQjkwd3No6MRRAd7MXI+nWI9XQjHIt1YjeNTqzbrKyi4WnE9MiR1yl0lSdlWHDj9ddjcLAfZ8+eI/rQY3k/xc2PfeyjrDurwf+ZDIn/ZBTbtm9FlqlhJp3h3alM/qZxCPUuysPSJIgr5SrZunZAYatYb6Hcxm0bzS7h2ju+QZ5TqRVRKuUZ+wsMUQWz+UVeD7qiwtOZJXg8Lub1RZw9dojXyxDyaDAb8zAkMnCa0dzcyjRmzh0FLQxOGkG4ux+JNRsR7BpE+pWjSJ8/a/o+1Esrw1WvnxSrDkGReL1f7TATEtp5XtveeQ6eBvXUceWiHjXmYFf/Ah3SGemB6+o9aFHuZpoC2yZ+KF0p1OheWrJvcQU80jc2rSfsejQa2WDsZ2SSQOntGoJlWDUeIWKjw6SZvLE2wjYDRbReM6DEAiulKj2UN2loyZiPbe5slqVHKTPIynyM0OQR0XCMcGw36xWlNHEOVU6GoxfbJ6cwyv3KV8gbSJc1oPTOd70VI2sG8fWv/yP0pFKd1t/fi3cz3VTdxOTFeTqdaOIT4jg2zM3N4vHHn0I6nTXnmOTSJEGCBxo1C7IqS6CQKVl88IO/wd+EfupB0M8sRwSUZYtwi9OqN1Qpb4N/0e7sw8izqDyGIn7QGE4mOYOVuUsGzmvlHP+XQYAK6tqwDeFQD5yEaz2O5uTX/45oQ4OlUaqzTCOzptueQjBhkNVUt7JGGNV9ro49uWKATmtGhknYPTQE7YSs3fDUseWPJ+D80KchvBfvURvVXpVrHqlDwyhWSbQpV1s0Ht8bizJ2RIO8oTpGmFbyZTa/knfyJlqy7WbeKij2yVBoIJQwz5N1kZHzJD0sRIr0shKK827m5yae0aB8/oDx/ABDQoCk1B/0UfH63k+DUVkSNQ9JUpbOt0KWzkCOKGobKWYFuWSGdWzx7xK27tyOl557gb+I2beJCh8xRtwhkjRQlqttqbXsXY/PkNISsW5cvftqxBJxjJ0d4+14J96ys4FmR+BtMnaFvfXr1qErEUGQeX6NiFBnqlqip1eq2h2auT7RokYhKkzob7WS7xBa8iyNLmrnNz0dUtPe6xWGKH3H322tKgLdowgN8NUzwFQ1YdY5ju9/GfkLp428FY7V36H9GLQfFUVriKPS4k4IUA9py8z/8NEQxBNcSkPtUm5nLMJBRIv447AyZFU37qSuhKrkdpSxuJjxMyEj26EJzN/6l3+CzeW07JVjiCRp1EyjYAJYxW4Zg6ZsOb1EBHou7U8aMwggE2ua0T8qjTFWni0tSqCKW6vdvEqxlKWIKesXh11T0viikbiUotGgeKJZgqad1QRZ6prVsC6NV3qm8GuYHr9IwV6ep8mQtGZoACePnTJzCbtIhrbtuoKGx/KoWFbW7LUoKYpfaEaTj8apQ/WMRqLYuGk9jh09ZQyiSa8wS+J5yGNU7wLvFYpHGKZ8pv/FT34jgqaV6n5/2Ly0g4tPE0t5X48ngCCRTvsY63oH66WH1IhL1Ggo9VzSdMxFB9YwLA4h1rcGfmZw2kVOmcix8+fx6vgF+Cl/j4FvNoWGqfqZ7cWZ8aiGGpmUw0ihQogA/2qikDrCnBqOZyg3XIOcAO4I/mN+AXtuvx3FYp2GTlJvkgIGGopJiJNeXMa//d3XkVtehI2MfK88en5+3uxWGqJRiIhpJEwQq3n/8kwzLkEYNFbLF0ukt/A3VlzGpBxeSjaTUZSZqPKsqNlqmOfoEsGn3uvZaXrMgDapEMy3GVcdbLDmKdQJkeq0MrvAsfHqyNFzok+THxSZRsryNXdCS9rTqRTDDO/p9GBpYQkbNq6jIdVpiFqvKGQRn2DaS4PTbGHKzpTvsHrw0Pf/nW1Uh1EnKxAedfaN7HS/t+gEmv7XHRef6WIbGcZ4LzaKyhc6MpQxVCiN05NK1GPJLNzMFa0QQYrpFJrkF/Ui0SKXMzPMI70DZO+98AQixqiUeaj9krPWdpw8PYZZyuIiidUFkvNxviZZv1nKLsX6l1kvPZxDvbta9Owlknd2lSOv4W8lyjtNrjBGuT2cLOMZZlolev/Nt95CVCvSReQfGhCjs6hPiDL6j2/+PdtFwTDkW/xhb1tDwvIg5fZ6DMmmzZvokdSw8Ik3UTwyM6UpaH1NbZjMQemlAF6kxEmBa9q4JoMIxpSRyGykgf/uj6CHymv0xAIVoyDopRDMlG5bp6NJv5vfePDW/308+eRTbEDbkCNxmLXr1mB6cpzf0XB4b23qLWb8rnc+QJ5SgnZtUUG6t7qaNQ9BM4gUx5/5xU+wMjNORdSRKZWQYX1s9CrRiLZNBMuGoeER3HDDjVhDbiIzpomzfdqyiFyG7RUJ04YcemKJOn+qRLYUU8wyCaX25q8Xs2iUyE0Y1JW+BeJDRBkhTYzO5qV82QgqUhzEbBfMMp5jGw8fOGCQV8iqf2qDg6dqDKLVkmx1HVFXkhfRNUIypmzaZ3Fpmi9/Z3uElBoV/ZMv/Fkn3FIOZhM1GpL20NzPMDt28riZ4V4oFVkXj32vClZxOrlCVq2dyBQutCW75jXKSDrP1tE5NASjMNEp/qVwZW0KK1Yrsw+mdfzExshwjDaoMJK8y5XWtnpKO/Uy2/+yLM1fEPqJZGoXVSGVDs1WAplyrVk1E1e0e6v6QEY3jmDnVbtocBrnJXdhGdLk7mvIB+Ix42UduJcvkDMwNOneygpU5omDL5vVVOrICXqciDHbCdOzxfr7+rvxhltvxtXXXI8YeY5yenWxu4UEJhTSEHg/dUFrq0PVVDJIryxhcfoiMovzSC9MopBNs7wAol1DCCYGyWc058Bm0lEPU2cZp9priK4kyTL7hwcwt7yE9NKymt9xSL6EmJ3xGbmXJG9lmAoiyvppekBWax74s9DKOBMrpexKG7du2r4dW3btMBNkTdagPiTW92VylAvMerSxmSICrRsWb9hDndGzmWO3CJsOJ3N/ynZwIMJCGUspAKNHa8OklEZR9AwJxkF4NFvn8r365rWXkFb2SjjqENF6Ry02lUJMr6VRDiGY5ZktfTWXkt9ImVZXp99CBiLyp5RIaY4RvFIt3rPCFFAkyMvYHY12I59JminmClUSxMDgGtZTnkuP4lFmyhwg8a2xscpOSvxcIJt/4nvfIkSzTBqDEM7wiJ5e9I1sQXdPD7z0YA1pV3idnoKnaWwOZj968KMitxSZZ+jS40OV6y+nF1FhOJiZnDCMvs6sR14ZibAcZkttZiihYNSwezbEtKmq9rPeehiNjFRII9ao7YGfYsYzpsE8SkcpsriWeVAmzzdEVwbB8/UMOYG3ZCO9GIJJGUsWZmyE9/6Nj36YoT9MXyFZpPxmZ2fIX4qdKfIVOjp1owHG7r4BrbXUCD5vR8KmeC8yGI6F0d+TYOG8OcmamWRJYcqyJCST9vEwm3RQWEpZbIxtSlPUuaNKK71sNgRJ5lTDH6R4/gTt+KodYNpSNBurWK11F4r/itluNkKNUzmaA6FxfTAWC6H0LJfu7m4KDiZllXIkIKFPrKvHPGNuNRyJMDXpiZSkySrytTQOvvAilvRAK4YyeWQwkcDA8ChZfQzBaNw86kiHQoIOIrlpr+6t3leVozpqLmi5Vjbfy0trQjES3cXFJWZNJJdEm2KpTEIZYF3oUMwi1CbxG9J42NziJpQpeVe12jEGKdWkw6z3udOn8fhDj5l68DLTxlXE/H871P9iMkAZCom+2b2FlX/rA/dTHk2Grgyd04KldJJt51l2DxaSWSKvC139fdix+yoaK5HBpDDSkgrlP4UCVU7QpO1sNm7ZqNqQ7VMyZK02W2cLOVm4BCQrVzpjtqZjpdQpYpfJ8j/jSSxPPYUickI7WaxbHVnyFGPpyl4oMF4uKkeJGAXoSWnyWk3bFxpJAYqjPm/IpLrFbIrxjsRHRqVbs7Eja7YYS9dRZmpXyReRymiRSB0njx5DPan1Bwx7mljT9mBw83ryj41UAEyfiURJRmk6uTphTFxZ+1XJAYh4JkOgfBi2zHbKrLfZ5dWcI+RTk2QwHU8XYdWE4jLjcjQaRSFfInp20m+1TRNvjMfLs+kwFbZVqa0JzSz/2LGTePnpFyUVlkcuoXBNmZmXCVI65HHSmd7qPevKZgiZu3t7MbRmDdtQQlBPinRo3KhJByMHohMmuocRHuhHtHstLL/1279FB6VSCTkWCkgPGDNzBFhBETt5rwhMy6kMocMrZHli9VW7RgNlyVQ5z1ddtBmYJktIs+pNVN6vBSHKUDq7v6rSrBS9wjyGgOUpl5Yl213MYvhXhmLQhkLzCor58lH5PsZazQrWhM7ORucdYrp6SDzyZ23JX2OdtXlomTGxRHLU2c29I2Rtlmk83+I3f528V8N0GnUEbTp0+Ff/HIppPGo0+A4C6VE5lAXvrA463dEYImXV6YPgfWhIejZE00poZ5vZUuONFf6mky2sh5xCFdasb8VwyU7l67kXkqVeIvUyEHELw92UxrOeBi10rjZS5+fOw0u0xkIbrbDu5GvqCjfoynuo80rpqTqytLpd5FTbOqvXUW2UUWlepOWjn/ooP+s/KtUm5t2J4+oOlnmpi1gCadDrFCJ0mLhEL9BzAeULhsXKGIQG/EY8wsLzZTh6eAgjm04yQpQENN6h6xWP5ZI6R78ZIascsm0hg8PZgWMbuUpniZjfwG4oEkAPYZbAyvI6ddKWG2n1djKfFrdoVotUiNJMCoWCkUdJOMbwDbIRdiV0XmeyHaNztte8VEvJhOdQcfpN7dP1CgcGrmUB8lQJnnLRuSZ/5yF0c7t8PEdEunOuPL/eKBviqi2ANQBo+jiaemYFSR0NWJ/NJFgeKk83lkPqfuYpYVSq+JMJm/ytzbBkVsKZ9nUMXPfRjDEZvpokoxF/k4FYKQMhtRooVFAT1DZt3UT1w/LJz3+aopCnyQBMkDBKMfGW3xlv5t9OGR0Fm5iji/m/1R4xhQIzBGvOEYkRKlCxek8r7MxzpEHRs3mCCS+qiRkJNQqSF4is8kYkYSJeyqllFOIsDo/X9Kfr2ZKRWBR9fpalVhmfkgKApVKNIaFAQ9CSMcGsBCyP7sR5jeIZQsxQp3peFo0xaP0ueDb3Z33kucYAVpHnspJIQownyuUoYl5PWVAB5lwpnedp+r2qZpStbIEhQ5drFLicy5vNSU2vJUOCjMP0ifCGUrrp8xAii6uxTBkzP9AolXXw9jTAGtvDH2GXEfCa1VTUGClvrHZryaT+mTqpbhZew/BnjIwv6VFGokOIYRzjE5//FItm/i6v5xdSjCqh8CA5GG/l9QLGzvMLOrBnVvvqW52vc1lT81gjXivv1l99rw0i9F4xV3+FAqsDUgY5aACm+1hIQSGY+zHWdVCCqEJjEJ+wEh30nCq/x49oPIEeGoOmhZsb85BBZ6ijfIWCYRbQZCgwvX+Mj2ZneZat++t8sycT3xtv4Xvtcq+6KP/W92ovW2WKpjpM+Tp0uXkkEd/ocQcyApWhcCGjWx3Z1ANAZCh1/qbHIyklrvKveTJrIYdakUZRIZ+hcZhHKNG45Ghmx1iVK2OgcXQ69GhQRsnyYFVMnX2d+1AdBvUMUuh33l+GZQ6Vo5fqxH8NZooKT6q7+YZlKP3UOSaF5WH5+O9/kveVYvmBAjGdGHpJYfIWVkwXmWVtqiTPUyeV3stAjDFIcUQQc9nl83UIEYQWips6VwpmqcYYjCHQS82TZ/i9wpIMQr/bybhXDUPd2SpHvX3q4XRRsT4y/q6oH0EaVAcXaPSsWZ6pab5Yo9AI3fQmea9qrHoZZRMZ1J7/RiWSSil/9SEkdkJgp4X0QCEjBWke58l/+k8C5qlGThqPkSeKIJr+EcVywrZZ5EJFK7upMFRVqHghgkJXVRNWFRJEUIUG5rqOYuTxqrLSaxmD+cC6mI3TeHOFACGxnoAnBaou+t2giZBA/y7XSb8LCWREcljVTQ+WUa+2phCo7Qotxuj5nVDeGMXHiQwiY3ranDyD/msaK8Kh2wnupQwJxPRFqAqsrDox5NWqhAkTUrSUzH+rhiMF6Fx1Sdv5r9Mf0EEKs+GU1nDKkEQk9ZsMg3IQpzDkyXRly9hWEUI8wmP6O7zhGPpiAUUUo6ciiWE2x9SzUjRCEVZ05looNezwEXmduIcG2HSRqtlBoI7xGsPhX8lZE1t0yCiMkKkcdaFr1pb6AupUrMioBqOq5Y6HazBK3q3ucAlPpXaeWaUubxE/QjxjP3VjPsuQxEmMsoQuZn6F6s77KlyY9517d1CHemp3SOjqYYxBYUNGcNkYdE3TxnrwrxY+m3P4XkMK/9OR1XGSThjplGX5+B98WvNEjXVIeUbtOkstoSBkIKtk0qEOHf4kJHER7nW+Pq9mE1Kq9hwy2wLxJbTQFDgmYVSozIynS/jmOkZsGpeMw3RIyUgMMtAYqCxTF55rhpP5m0ERGqZ+89AYnN4oAsGgsXB1Y2tyTpOZQ4MkzTxmx3hW51jd5MoUbt52UEzikpFLaMZA1Wj9rsDZVPYhckbvr4mla4KLvqfweI6qZWZT6x+FbcrT77z8f3Z4ZfrGMuShHRJbI1qIz8jjFVqoJIMQivf83KAxGOPreLfK4we2pVNGs810W0MCiv0sX3XW3zrrapomFOF5aijxiuhAR5AceJ7pnFOZ/M7UX/+7bFRCFl1j23PD7r1yR41OUkTmBsajJRw2Vl4jEzEPM9Nv5jtWQu/1T595vvlNBV6+RugiHeizQRr+E0E1RFPKlzHpHgpH5jNrqWtocDIiYzAyJl7H0y5fJ8PpGKD6PJTqah9r9bNr610NTBkF67483yiY53auZ9nms+rJz/yOtsb3FDbL0TrRlrq76enlcgHp5Aqmxsfp8UKay2sZ+BK/cRrDFAfqtE31otuYOhps4fc6W/fSOIHuIrGzikb+yhzMb1KcfuZhYJqXStHG93iF6XmlMhUmOnfn+TxPZel6gzhsLO/E72QgcjAFTn7Hk0wIkHHxPLVX+tem5yKL5hydxLcduRiZsFK0KFMUf5SCzC+rhzmfF/JMoyB9pVL10qFz+V4Fyuo0MKO/5qfLCtB1RvGdO+v/ne/56rAECkpFs0gD2ZeLVrP/H/fkZwlQqaBiZ7mSR4vKa/JVq5f4nZg7y/t/vDqGtfrq8BShEytqhoWV5naQTRX53+dpOpghuDzXhFAagMlG+Ls5V1rjdYaQKqTxe74z9dd9jYKNkawaornM/G5+03Xme710PkM1y1RT1VpTJx7G+cw7HpdlrZ/0a+d9h28I3ju66bRDv63+1dnmPa3RxpfKVJt0un7rOP7lC0z6YaNRSPbylMt3bysf1fe05lajAo3TWm3apcVj4rUJCwwTijvqh7A0hSL8gUpjqaYRuqFJQfler04D+I5/O7fRb8QffqcxN9N4vvSjEZo+869pKA/90QCPloVp/WJnz2UKxJxPsyZZ6iAKEYeK1jqF1ZdBF3q3/orLmAoJFakYk0lRGR1vv9zHoeuU7TAU8UPnd71Ytimf5622TR1sIswmc2JLVu/DMy8ra/Wvzr588L6dVul6o5COsV0+pEZDMKkQ/mS+0HPeqQXjvCpKC4M7iKwTOudIH9qXalVunVDOO4kkm9RXd71cpoEnlcjDNIovcQcRC2NBl61WhbTpQbQnVsiBKtlv7cJhtCdPw0VBVS+dh4dc4cTZEibmAb+tZJZ2td1B1OwBuBpeeOEnxyDZs2i/JN5S5V++b8ebdHRE8r+Vbu6v3/l39fgfg+B5snAJVx0sRDelTgod6hdRqbr2/5+XqYcM0RBWqU5VlJQ7yjYPauX9/nc9zO88VlFFn3XOf38vQ+Oh31avFaqpCBmeKYv11N303nz+X+erlZ3vWT+Wufq9rnBQcXY6gMzMyjYrc1m9Voc4npGzjjYN1IyBSFAUlTqklEbQXYwD8ftWi4ZFgnH5ChakGxEWzJPMyD0NOpiXPJVlElI8njBCXh98dj/ytPhatYzukUGe78SOLT0Y7B9EPjXFXHqZRKmJo9qoejGFo4+9jFqhilZZwYhl8n7yXQM/gkY2Qkx39VA7Ouan+/Maer9yajNlnC/zSEPGVi3KUUpGzOKZqjLPp5Gb12XhSdj8YDpY9F1H+fzevDpK0AIhujvP540prJYWq1CgKtWcr/tR6Z0Q1bnOuJ7O1415dBRFEZKoyUB0rjyYF3bGL4hYqoMmua4CgxyuMxezc72KaLDypuuYBatE/V9lWemEqwpWxqHNQ80u9XIE1rHCtNY8ypAXlbV1kS5WZ5fdxXNpDJr53WZq3XBTUG7kS7zO4SOc+2B1+mBzBUkgb7x2ryoljQuazQATD1XMWKWqxL8itgLxKqHZzBbOlxDqG0H99HOwhvvNQs4yWXfIV0bIw/waEawksxgJRVHhueFe7RWp+knJUpDKl6o6CjIWoPvLC1kHEScJSF65Cp3mFL5UR+qKV5IwUakyFDM7SkhhYFAvxXl6Nb8396KCtKy9o8iOgDvi/p9DEN7p22+ZfgE92tjNVNSEC6Kf6qYyxSNkyKuwvGogemkSkEEsvjcdSBIk76M01OznzE9KE42y9XvHYTtZhNrE/+k7U6auvXwPU28eHZnIcNkGKz2b7fT4IujqHsCea6/F1q07sJwuINo9hKuuvA4+X4jt1rRFhi6b23AbrWiHy0XZMfzx+tVyLZ/6/KeMT6qRhqlrpxFZFGFIM5u72bjysdfhcUUYg1gmz6nxCqeXMdHtgZvhwKzMdjmNEjW9S51DdYsqwJIpBI/TYUYylWbBrbSR1zJNrPeuhd3sNKauaiqbGjYKZHkvvfQSytlSZ9mf5vb7/fQ4zbdwwucJYH5+ETfcdCMquWVylwbr3kmBNe/A8AQKQPs4mgXBfGXTSYTD3WbBigZ1TK+fBMEqrsZoI2AiUZ11rpSYUaRSrK4TQTO5l3FZ0K/sh9do11gZndI68yQ6alBOIv1pXyY9XEUAowePHD91HOuG1pn5ht3dMd6fOQ9l0XkEsuCa1/J608mlz0S9ujqN+J3mIcg61B+gnWZkYMJX3UgThk2XOvmbkR/r1d8/gCJ11j80jDfceD3y6SJ+/tiTmFucUMXM4J2ekaUOMJe6+SkAM7u7TgP91O9/si1hyJKNB9qkNocJE8p/w7US6vueNaOIWvVgeq1IEtvyDnmwLJs5uJef1acgSNRSO82eMcbMEzTfLhqMUpjqL+Bl/J+T8Bj/9T/CEivOuxuFrMZsh9OOH/7wR7h0YfKysi73aah8kiXBw6233Yp7738TcslLaFay0qW51vRbsBwtp9eiGBm2ZvOcPnESN918LyKJbhQySaTSaXqYEz09PbqFyeONd172WAlfQ+jHj54yn2M9XWZvTHmvGflkuqlsRmRMHU39fX2E7LqZxmeWyYfiiPnIlexu/ODhR7F9/QYMJBJ4cd8LpjyFEyHQ6l+t4zD9CzIG/mWKZ4xAXc0SsQk/rKm5RkbCMnRIW+apttJdR1hg7gu3x4toKGAe9pJcWUaRIR1EdTNdn0ak8w1fUF1YX7XXtueGPXvpVCxEsMk/bK1Io8pVDHUpr568YJTaoCIKFQt8zhZWNCfA3oCXhVuY62uhaEaBhIas5yfUSzljFNpC2EkltrI8J+AyXcUirw5Cln/7dbTSTmNVOWOQUjgbtLS4hExmBQEK1eny0kPdCAe1vlLD0Q0MDgxi645taNLQ2s2yMRYN92rhrOmtJCxqJrZ6HJUNLM5OoU+TWAib1VIRuWwW6zZsMjOl49EoYuEIov4QYqEwEuEousIxdMfj2LF1C7qG++BKMHS0Umg4y4h1hREb6oGVjV9YmjT7R25YN2A26tDGYRa3k0hqxUpl2RhyJlnGlo0bkEouYG5+nsrW9DP1Rqpjq05FSzkddNJvxlgY7uT3+s9sRcDvpGyKt3Pws+QmremxzbpGL2MsNKxqpW5WwWsspE3jNf0XpgxdKz/m/XiuiABvSjJKDpZeKuOZx47htf3jqBTb9MoAC3eRLAbNTiRFDW/ScihjTDRjOGjZwEhiw6UeG477mWHYy/BEvSyyiSOpKk7MLWPGWjCWNt7rRMXWxIX+AOZ2D6M8tcSMgryAZ6tyxWqJjRHbkz8K/ESm9B5mHaUadefdb8INt9+Fm+64Ezfcdjv23HiDgWWN5Rs+w/9MytRp438LVX+V5qlvwOX2mfpLULz95YNtpRdUShVjhDrM+Ar/Gq8xpQEL8wv0zho5VxDR4fUMvQyBrJeeh3X44AH4AiTUgQgvdqGXcdrnjUHbG7mIkIPRHvOUPoUwrR2taXcUh/a+UIeVPFB17aCEaQJlpm9MC9QuarvzvkOyDY8yX/BQHTuVNUbQOS6/VzvVFcBytWZWhFNcytgUX6sOZ/pc+N5FJNGEZuuRg6exdcM6DPT14MLpWRRLDTP1u6F9YcQdeLG6MtXfnmwr3uRQoJDthJ9CU5M5bLymZFhyi2iQiEfQolU2xPByJWSt6n+3YtbGGBUJopQroFbScxhpkPWyRMG2GkbBmqpnTrDZmeEk60509SJIbtJFItrV24ul5DLPZ0ytMWQpvPG1agASJm3eCNtO5DHd3XxvhsGNwuVFkkjbTKLRd03WRcoQYWyYMYKOd60KWOsaCsUy21TG4sw869NvJsvYeO6agQEi2Ao2969l6KgjmZ1BvjiP4f5eOLSBOe8f0qOHeEuNvMqINO+Tt+sYAOve0V3Hq1W/1feCcB36tlN3vhcJ0Uvv1Rb+KLKqS1ev16HT1d+i2er63jz6mPdW56I5S+XzjXEOnc8yDPmOBL0oZpaBQhbdPh9OvHqKhVFB9Gj1rKkrom12S7NhDz3+Te1pBBs1bE01cHPWhVCLRK3pJlew4Ia+AGLuNvqsAbjoBQPpGgYqVmybzeCaU3oQKYme04MyiZMWxOhJsyJbTc0KYvlV5ru1lo2eyJqSj0iAPiLEui2bER8aQiza3dkRhk1SWrW68YWkrQxDE3Q9bt7bFWBYCZN8+ml0GvWk1dMTlSbrcYsyHrP6ilcGSpq5xPAm0ilPUai5bGQ69Levpx8BX5jE1QNn1YJdw1sR9iVw4857cNXGG/A6+YjF4sbI4A4SxR1MtF3oDvYiXWQ7yzRachh1QGkEQSOkcjDNeK4yVHR8n+1XmmgMoPOScqQ48YeO8gTxNHzKyHQxq/KUp1XLAi8bga5gKTyXLxqbSjZ/aR2sAUXKtrFcDSQKOcyAIktVFilctjaKFYSjMSSGB+CJhcnuSfiqWmUsT60zTpL1ksVqhA3tCuo2DdMWTMWs/K5kYZRsaZi2Didv5GUFXYRwLQZ1slL2NlGGBFNb/WdonWqDm15ZpUFp4081w6lNtXMNpqIVEjvmy3Uqj8rSBqYTF0/hzInXkVycwtL8RSomQMhXptOx+g7EdxrDDwiGBxCKDsDl6UI41kdC3BnkWiVqOl8TUW0aMeX52vZO1ws9/t8OGY6eH+G0+rGrexMGQ4MIOsNwNa3w0xDX9ZG1X3ULutwkjI4Aurwh9AR6zbUD/gSyKxnKgKTaKEAUUBNfjZrMOcpqZAPyftXvv18yAP5V89ROna81repkUxpN8Zpu/9Wuf53TMaaOx69+XkUVkdzVY/X7Trmr5St0UAhjp8dx5NUTmBybRM/aHpTLFf5oNR0anZGuOubzXWB4RYHQX6qQC7DwqjMPh18bSdBT6yWs0Ms8vXFYruhDI+LDwagDF6stHK/14pyvgEthGw57G0hqCnmihwRnmRXrkKdEjEQulkCE5M3J+BpkHPMwZfrxd76HJ3/8Exx44hc4fXA/Xnz6ZSKWh7CsoeQq68bYx9oKL+g2hrgxgiBXztCT/QbmA7yfeuI66zDVJU3v8CgrAXxb1poUTyGiyFBQYnajXtjVQ0Kr8rel5SkcuXgUl5YuGdKmlVTiHGGmqn4iUsjthR4+RrpNw2H2Q0/UPTUVyHRl8yhriTev1eAcVUoR8xy+zEoy03lGRfF+HZehgcr9O7rkQWMxjiwjYf34vfpYFDInzx003GvVAPLMlLTG03RX87PCg2a6C3EavL+yPjmPQX4lDkoGqGPb7pt37433Rxm/WRUfq+GyIZ/JM3+n19LztWzMuriAxfwwnJYsStU8PExZ8o4w+rdVUS2od1Ark4HlmTJsRJXwxh40z8ziVIyQuOTHdscKHhpP4/S4Hp/sxM7b3o4y0x06LNA3xGwhyErS+JpFZBcn6d0Jg1a799xE0ngrbrjhDaysDXoG96++/zfxxttvIzeJIcDsgq1lPM8TiikfQrzXTaPq6mMWorSOKW5NZBbkQ8fROzDMTKDbrKdQ+ulnWNRrNTQYBRNJRCOLjM0yMM1HuDg3gzIV4fDQSJku5mgwNBl4iC5CGulM3fkiq7p29ZAhnTp/gWK3oouoOzm7SDlpHqVmYpGUsmIacZXtXY5KnYNfaLKv0ngplAUYReufiJ95bz7TkFp2xMNxpsU0ODqWrETP6FYYbKpfQgbBwk1Prn6lIQmf1F6DPgzRueQsvJ4EU8vdO/fqJI/HiaCfsdZJITElVKeQLxg0FtSYnodDY+4V5bjaGjBPw4mjpqfTlwmvBbJrh55fSWKmEMYcv5kho2Z20uNv4O+Ok/SRBg9G44hEuuGK+hCeOUflhcBAixoqmJg7xLDjwXTmBGKRNQbaX3rlaSwuzePIoVew76FHUcst4NDRE0wny2Tpc+jvHzXe0WLYapOoCvrFNQ6//BJDjJPGU4af7F3zCy+OnWSIGURX3wCqeT3fupOuqlNJEJrkdz63rJOCpz7NDCd5Kds9S8M9d+44QgxbTz+5D//5zR/g3MVJ3Hj9HiNYk6bx0CyCueUs9r92BOvMsjzg2LHTDFl+9PQGMb2QZohlmK0x3PKv4rluZmcbDB5QOQy+xpOVTgqBaOusR8cYlFp2Uk8NyhGNpWDeuiZlN1kTVUO2SI+XTlmQ+c6gL//pGjbLGIgMQe3TPVy+iEEIq9vvM71fDi/Jk4eapBFo5LJK6Mjkk+QDzIPtVXQ7zyPkWkBvwI213QH0NmbhyXmJx9pFhEqghXX7tEkE9TFXYDF2JOgF2fkM08sG/MwIHFRQlYo8dvSQeWaUraTtuUncKgEM+7aj3LAjf6GMlYUn0GDaedV1d2LLrpvgCcThc1ZgYViJhf1Yv2mb6dTShFLl6a++egjf/taDKBOlvvXP38LD3/suvvbnXzIESV6hXkxJVQIyM7eEBHxJEfLOr3zhL/HDb/4bzo7PGmlK7GZ9Jj9lyRe0+Zjb7kKtUsO5146jz+1EM1Wg517W1OWjRaL9f776fXz3wRd5XRUPPvoUXtx/0KSWYXULGyjkIaXwvlKGNjCR/DtfK838n/d6/e/34j0L8/PMYBQGKlhYWDAZiY3hyEZ+1yZ3azHrWzUW1U1/dZ/VMoyx6JBRqA7mA8/hT1YJqpupUI2VUHooGHK4HQY+zUQIQprFq5xfQiQkk8E0avwrJlynJfM6TfjUDCDDdPm5ypRRhNNeaeJleopGEwOMq3qKSqqSY7ghlyAsnWdIAS26USuiPJ1iWQ1s2HoNegbupvfTzwjHMsZgwM8swkpCGERX2M1spIIKlaR9lmbmUzSEn2BxfAKf/9yfYGLsLOwMZdr93Wwmpk4zKsEMq/PQphTqPTXP+2ZbRJaryQU0s0k89OBTePcHPo2nXtiPiflFvONXfwe/+bE/wO995k+xNJnBwMA2JMgJwhEHQlq/SYOvsd2rx1xSq5ZiFLATv/6JvfjRDx9BgGFKezyKPeiBbNrUU/oWXMs79RARFsSX1KKXYQ7mZbICftZgFs+mAVvw0MO/xC8efhLf//aP8Rjr+7Mf/FS6RJnOu8BwRnMnIBBdhBq6nsXpcQoqwUxBlNJlE+p+Vgajc2Q8PMPaIDmSp/QzZ9bT6WQ9WsO/vJLE7NwcksspfkcoYqkKSY6S4pT6BWRZSl9kdepylkUyjFCh6ndQb6CIyjJv2ucLokiF+2hs3rrVzBj2ep3m4aVWNiJPOLeNdNPrAwjEg6jQ6+oWGgoNQJA5wFCSInFN59uYZl4/szBJIZJwkUQe2r8P67oC2Nwdwu41/VSSCzGvH0M93RR4ncatwSzFWTW64yVa/k8TpFAIkeQBPhp6i5780IM/wuSlCXztq/+Mr/7lP2BhagGZhXk0mXE8/sOH8NLz+0nOFlBfqSAUp6ez7XoI6uoxEA/gK3/6HtiZ3jYZUj1sgxwls7SCf/n+U6gw42pT3nIYHcZTLx+d/oX/+a5TV/PWHPqspxFvW7eW6Kp+naqRQT6dxNHXDtIuPejqXcMwTu1bFX4UGthG6shO7Zt/LGP1JTnI9oQ2upFQwrZz55a9ZmCEFdQAiqwmHosjFAkjQRIXCYfx1MHX8eLUEs4wDXX5nOii4i1O9QmoPJao+itdcxL2qACz5oHeWCd7fjVNNKBA/IRWPYOhM5DrNLF6IZXCxi1bUEtlkKU3zj/7HBwzc2gzRnsH+/Ha9DgOL0zgzMFXMHvhIk6Su0zTQA++/DLOnb+I6v+XsP+OtTRP7/vA5+Scbk51K1fnHKd7ZsgJtChRlAVYhkXJNiBYkLCWKGPX8lobvGhjExaGuX94rV1rqRxIimHIEYecwOEE9kzn3FVd+Va4OZyc436+z3tOd1MSsO+tU+c9b/iFJ36fX+wMbHNxwWo710D7J9astCycSVuZcgLhbWHzlJ09c9o0FP7a2286Xljd2LRWtWyDNiaV9z/+1X9l5eqhvXPjih0BnE+VolibXdsBNGvXmYmajLsSbrPmlfftKSzZTjJiX3n+i2CgebMsLlI08MNVw77z6h1wybbNx6kvFmyM0K6vnUeT1CE0cMURcBS8Es3VgupAFLflMUXAJ2eQiOuCwDl37D6W7/gIIA7ALcGDlbki9TyDIi3Yjcsf263LV4kMX7e3X3vDrn90GRyYtgL3nEX6UxuSW52AbRIEdV555+Hm5torG5unfSiUtgzUkjeu4SqITBnfP/rhD73ZcgSDbzf79mCOWF+AUkvDcF+TOeS3NOhCaznEBb6wCAJor1aa1sMKZiiIOoJ2mx3brdfs+t1Da/QmNrcC8l9asNSF05Z65EGLXDhj441V265X7cbxjo0Bo5d/8rbtHRxg1oIuYu8VJI/t3fvW79Rs1CCMRIqLWJbXrn5ix62OXdnasY8RovggYo8987R9/NZrNr+ybmunTlsDTX3v7Z/a0a/8Lxb++D270mrYhyeH9jCA+ahWscP6wBaTIcLouqP+KAJ+bqVgTxJFLdV79uLqRdKdWPvWvhUePO8zyGeHmPr++3esUzvA9VQAwoTlh4coSdRWqZuPqEY5RnzkpzXSWvR25utbwqFz6KqPGOam3HlBiHvntrXbNbu0smjJtBYSjVqRyOnbAOxbt27YEYIi96k+GQna1p27KMGKN96R0vQjS6NcQlY+KVNGNcwBA9bWF14pzKl7WhIz8o6Nbrfla0b7WpCdtt27uwUDBraMNi8VEnaa9NIga59Ig9Z5JTjXbGq1tmnqug4t3n2AxKnrNZ9O2jZM6vY1W0GCZuTTsyvXPrH6YdnOXLiAVcKnIZAa8/Bv/sU/8U6sn/zLb2A5jinbgHRcT9zqKJYv5mKWSoAt0GDsptVh0HGtCREQUMzjhdWC5bIlO3f6rN299bEVl9dsFWE4gUDNj4hKrl+1SOYcwPasLZHXUbRiV3ePAK89W6Icoocm2hYA14tah6oMFmnhvqBBtjRvHYQ5s7xsqeW8EzY4Rnb+3Kr9+Ic/pq41e/+TXbt3UrcTXNvO9pYvZqpISQN2ZEc0Slqzo9WPoMNnQ0kQqIO8iQ/jk3KCk7Yobws3mcX9ZLT9YjiFcF8k6nrdWp0hURn0J38NtdOCKBoSGI5ggY927aFHHiJ1WYRZOZW2+Jh0mKAZWZHV1blXtDSupnxpBxntAqP+/BHhj5osJ1reZQTIQpsXSyXfojeDz01NpDGgahKU29TQdM24EkjRSu272bD9KDGwQ+3wSmYEfnZQ18KaLvdBoaQa/EsiUBJIrRojs3V0/67tv/aWHW3vYT16aBtvAQDlD2WhtPnXBsx5Eizx+IMPWPPkBAvc9c05jnAREbR5o1SAZ3ErV8pWlAskAtYKKgvLp2z34w+tWjuG8U2r1ZLWOG6Sb9Re2/kEl4YIQJh0ROAOi0bej62vWQFNm5zULA1IbsCY407fGtQhvrRiKxfXA+pSr4Oe2a/+1hvWvHPZGtWa70aXiwGCsTTlesuufPKJtaD1CqBdg4DFfLUHBX0JAeOFxbSXRp/8B82yvf/aT+zG9cs2qWC1sDYSU82/GKAdN+8f2XG1ji7o3b5dmC/ZcaOJG4kSBCTsyQvr9uJLL+LWZRkkfsqMkiJwPppbGAKrc//efQu3O51AEiGgTLs320pK1cmBKeOGLRF+xsEVdYTluN6xb9/ft0o4acNk1gZIen/5NJ9NGy9ftPb6JftwoWQ/TiKp8bElEIourue41aYQ1B5mqzCcUCAIDrHzFPrUxpoLiszV9Q/et0akb8m1BXdX3k4vayPgg7YUcxlbmk9hrWqUvW/Ly5hMMIn8ofzxxdVFKxL5xNDqFHVovPOOPXDqUhD5dBEawHFqbdMSzTQKULf2pGaHk4Yd4t9L4IMnSCdMaKt9tNewCtpjegDArIwQNKKBnUnbPhk1bLvTsDfe+UiVmR4h+53feMvG19+0UO+ECKhHuNuxcqPr7Q9VmJnH16/ESL+tjVuoj3RDLPITteQKU6hzDyXEKl99/SdWoA5qm8ikQraUS1lRi3yW5iycTdoxVhPyyDAaRtLWUQCtx3ZmMWuPrOc514q+Yn5gccR85aP8JBByWx9/+KG99n2gQH4+/coqiat1QlITDJLE9/M7OmyZvf+x5W7f9BAqCYJdCcftJjJyFXR/4eWXLPb0MxY+BYrF/E4AZxMY8ZMbbztQ0vrMyrTWHlqlomhDFRdPBbMiWJCRnVss2lopZ7VB1eaXN5C9rr37oz+2cCxmbVxLcaFoG/hKrcbWIDSbgxjrGY1XCBbe1hbFA4Sij8n+ZK+Gv9SOFFgBCQfuSaOznpykraFtf+dXLJXN20n50IZ7Q7v/1ie2N2jYzf6+Xevct00I8xXC6lPWtngvZlXy4DVbROOeJEoZHtTd6iUnMKQfsfPzS1ZfLNnpi2fxySn74Z98aJffesusuW+J6NDe/uC61WSuhx0PkTMgxtPLc7ZK1JEF1GlwzXi6Iouw160bV00juRRoynDe+/AjG9aPLJLCp8MbhfwLmRxWdA7XEreD/artlXGRFrUSAnxuqUDYTPSFVSwVM9AFHLW65rPafdYXAths163RqFkbTCbLdXRwZO+8SZnhe3jcAxdoldWpeZKAyi8P+Ivy0JnBsc1lQvalfMS+lg/Zl7Hkf3kBn4dvqn3whk16AEMS8mliCMDb7/2xa3OwJgDMID3EQguvYPrwTQiV8khhG+cgoDbLqrWahKM1C/GQnk9wff00mlvKW2FlwTqDkJVA8Nqn+vFlrBQC0MHl3D88sr2TCuY0bdePyxZuNOyv54v2EkKYxJyrhe7vXviKpX/mScsUU9ZtN+wI/NPBJH9MjL7V3rU/PPzA3jy4ZbcJGRfz81aLpSyRXrFnS2n7CvmcBii/RORR6jYsr066Me6TcDgW6vFczv7G//qv2ZXLN61Za9gPvwtOOLkFKqxbGLxgoZblAJB56r0CQ6Wtcr91zPgIxRpgaaSpotc2Zrp3H6AprMZvYbTeEVhNU+2xZmrY26mNLAOIVasAvtN29vYsTaj6TLhrfxVsNJ8gPBy2LTzsOohXg1u6kLcYpiJNFJhCifKcl4gw5gspW6CO++AYIFowsrzPfxpZ22mC+kHqY7UXyMcSb4fU/Uphc5LEpayF5wp2KzKwh7BHf/t0ziL1hi037rq5ofhIYsuOru5b+GQA83LeRC17Q735nw/P8cubSNOEWSX1e0j7QLOTChoN2NHonKe/9BW7v7VlkQ7mNFuwKuZwPlewjSwMBXRqe+BLIPO5TNFKEOdHP3nPhq2x/eeEoxcXkvYg0vZoMW3PPfs1uzS3aNWDQ5sDPBIjWg2w2j05tluNy/b2wRVrjAGcEHbYi9i3Dvfs18pH9ivHe/Y/VGr2h/ikNhHGnfmCdWNDWwDTyJf3oJH2aWi0q0SwYctC2H/yj3/Nqnu3bYSP7zcr1qi1bC6ZsrOFjG3OJa0EExKhuLVwXZVmi/fVYzlEkVAO6L5PqKx3RCi56irhbYfwUy2sGvh6hVBXG8G/dfe+P/OBtkFCSP7b9UX7j+czCNvYHmyp3SNlmR7pQuMHnsFqp9PwU2Mt9cFKwQfJkmKWBhhmb2cPN9KxC6QTKZayr5QwKxosIjuuaW+xEWbt2mWEL2L19sCSg5YNwQ17MHU7kvHNNk+lh/aH91v21fiJ7a5c4NWR3SKs6xC2aQh7B+bW0AjMglX2hWwFjRENLIbQa5rII8358jyxOgIxRluyuSVLFUqWA4dUDveJbCoAt7hlqxXrtAmBeF9D6Hz7X6T+mJBNHUTVWteWqOYK0UoF84f6WYHwMJcvWZH8P9y/ZYlLFwFWx1iIpH37d37LPrxx3fa1Ug0GuCOCQ2A17VJKyKRBv2ZVLt5FU+vRlO8at5CJ2tZRm+cQZJj8xM98zQYPXbRGc2Df/vXfNOucBDhGfR3lfYB2ErBYR3jRUvCYMplbAt9Qp4WNU+7r5RZ/9Ou/belo0vIwJIbAy21UYH7/ZB9akewgYXXw1xPPnrOVc6ftzl7Fape37G/Mz1kcnKOphdpLa1ntO4mSvQMOut2a2FvvfmDXLt/w9pjFlXlPV/EG2uuu+k9+9BOMQNeWscCL+EPuBEvTSErbSFql0yRUq1mcEDCKJAkd38F/fnQ4wB+H7Pp22ardsd0fZ+wRMp80OhYFHGp5vO0bYAt3NXIHUWvst+1kD8CmLvEgcvKwR/3xIz5aOqil/aY3NiBoy7Y+fBeJVkGjAMoLtlGuWvqHPyEGrfn2wzZuU1pp04hYHYAZTtjcIGwXMxk7E49apU3Zh3jXQcSauJz4zj3bCQ2sSnl29+9YdwLmWCzYLtqAJyalKBEIQE3NBOQLxJLdImSGLLixMBqZinNuWCPZPlzFqnyxNAshyc/N22GjZe+//p6NGns26dTIH5e5X7cHThIWuVt1YK7oTEA5rFbBJkCaMFCrx1IhS40i1itr154yAI7oDHzknVhqi6AssWTJtitNO96p22uvXrPL7962/du79jiuVD3LwtX9UYxPz37Q7Ns/2bpmN7CSJ0RRGtDcw0pcu3rTfuNf/bb99MdvyByRrXikjWG0uswYhUtymfrKJNVq+Gv5DaF7KtlBAyv43T4hX2Yub01u3iYcygBOLpUyljq9aF0tU3Nm1f5xLWJdxFdgRJX2UEVpUjg1A7eq6grGDZC+2ycOhTQRVRoBDGE+kzCojEuqn2Bi0YbK7Xdt8sNv2xIIPA0w8nUeSUuzwIfqOVWDDwJbSpo9Wt61F5o79rUcmkvl5I50aMr/3t59K+OjSoSUPtQdLWuB7LWtgZgtJRBD1AKr8gVDyDDbnKsjWx1UD505bY9cvGAZQKTWaDo+FbHfxu//Goz4P7/7lq3gpl791m85c0M889HVu/ZbW3fs/3V40yZfOEs6lF8xKiY/qe2G4hAdJ91qHFn9cNu2PniHaAhbS120lUO7Ubeu7zpDCI2J10jPfVynMF23MbSdrX1C1Kqt457yyYzvtCeE94f1kf061vWEcN/XeoQHct869B2aJG2bMPQbv/Nv7Patex4dhXFRc1j8hBYZJcKJZLLxV7SgljbQdgtC6NNBIG5jegfZosW0Az6FOT8HgsaELeK/Y3UQ7P0Du41ViK2uW35p3vbu3rV2peo+NUFG2mm20Rr6vs1qlCJQNY06EvDRwtdLRcBhNGo7+8cWwSLtHx2DHXAb29s2ePsdm7QBQriWOETpoDGqlsYzujihuRk06gkIUQK4aWjZkM/m2py93q7YAOSvRf01UCWFC9p84GFrlRIg/qR99/e/bV/62tfsW4C9gFSqNuZTvpvU1dOpPgd1CmnDUa3lnC2WrJwiPEw3yXvBruwAdMEruaU5u3BxxX76u79tRcJnDXPb2wU4Up+/8uhDBBXb1qVO2vRMkY92n9X2P2J2aX2e3CJ2/dU3fY5EbD5NnggkAtHVwJ1yxd3hdq1jh9U6zAWXER0I14E8iRgytjMXsu3ExMr9tP2wxzM92RJZNx2O0hAq/ke6JUySeE1OPj4+cKxz+sJpy8fi1qni2nkugiC8oi13cyBNR6lISI04PIYGZleKFiVz7cuslWMH+JcUvj5KiKL2/j2wxuoDDyAAI7tz65aFMYkRpDCFwh1xforkNgiBSpC7pogDQhdHYXsEmXgcAXxy1LY58r7TBVEnJ/YcYVi0VqXMIbCBWi5JgEJmWwNrl8TekeUAa6dPrVl8KWebaIlWfxvyzAimRxHi8wsb9iqoupxN2KDatKg6xQgpxzDu1e/9sVV2jwFjZbt3fx8CBy2lOqSJslw+5xRhkxbP+ZhKyk9Mn0EQz+PyqsOorT72LJYxbRtn1+0soPqTn/7UMqWi5TtZS+6d2F86U7RNQsJ8s2FpLGuLKGgTC/MVXOXS7p7dQOm6WK4FopfRvRM7jPZB/VpqSCvC9KxZqVjvBOyBNftwawe3KMsOjfjIgqntcmOpaIRMdhnQ+AbC0lQ0AKhVNKZngvrMBIELEhP/JkzFRGpa4uraCiA8bwe793ywD1iPh5G4LhahPL5rzeRt64TQAEAPwbwdDwpWTwBg5tahOCEiCLQ1AEhRoIt57QWFmQWw+SopCJ9Wg49f2rRz+O1NiJvFXaQwodqoNItWtGHoaYhzrte0eQTjPCb7QaKKhyFQGO1G6D0fgTANcsWqysnYxk7Du49zuIIhZnd+5xAcoTGafcvwvoSwTaSRHJRtvQeowi+HRnE77Nbt/u17dv/aLQgQt//6f/gf7QSLhl0kIxEq0CbVQyGWBFu65dPWOZML0aYlvRt3LHfSsmVo1T+8bdWjQ/tf/af/id358Jr30D786CNglGN7bjltc90Wcf/Qnlgo2INHVbvQHFuMMu1h7R5dWLJ5wtKtG7dt+8PLdkAYKheh5udhT+s/EXoS8URCfds5qVqX685cBEVtD2JyHq0OxwZ29XBsN+4deoOTrG+POribQwDUTMBVf9cBm7oKoHEMILqwkLUz60tYooi1cDkaanfqofOEpGTWbvUsE1+0jcILNhd+ynJZzDASk4jhT2BWCuR7ChSrsQ4aiHEyBnhxb83KttQ+JkMsC6ZUfQkChf39EytiXsFfmL2RW5NNCQnMiwNKy70BQClEmIX7oGLrCN5SHatCyQcIliowW2RC/k4jCLWF39pe2Tav3LUH3rhmF/cUx2u62IhyhskjZCmNWsJU/yzWQcJUx2NXALr3DwZ27bUrtr6xaY89/6L9n/67vwc+6DjRRFwtjRNSRIG2yJxqP8u5RAqGEAnVa1ZHU88iMjEsTpr7avUsotmb2ubgw48d06SPupbtHoC/tm0X67bT7lD3ia2m4nYBMHfpyi1b1yBSXMHFeMpKhNMn7UPLrKdQEvMm9XC/jSAA3uFJDeXZVbgN3ZZXFm1+gSgL67G8umBnlov2xu1Du7F/QJmDgTpqYJO0iHYzrCBhdwvh/yh7ImbzqZyVNMobwTh7+qId7h1Zdg7bzXthTVdTAupS1QLYtcMDK+bO+mwouaeFlbwdx5Zs/x7xLX6yyVuhJJkjhd++2bFbaQhPRupXkJvR2vMFhGaMZGvqtxb/zFCYJQh4joxKsYhVsQg9uQBcjYZpd7vHbrIVJXDVcYduaz6i+iI0oiiFpEtwZdm1S3yDcCkcyvF7bE0Q+jIuS+s5tRE+xeX1OBEEKPlNLNO/qdy2tS8/bj99+w37wR/8oT3++KP2P/3P/w/SlpOeWD4StwcIQxPkpRFOGa5nIbA2RtEuObISbdknIpUsWhYXDsjG7LBPFEDoKJPyK7/1GzbQXFAAnGx1ux2yK4dHKA8KkIjyTpg0enYcads6mGZ5tWSr59esiSLul1vggo4NBP6wjtoXu0wE158krFBYApgnrXI8tEZDm7DgsmF8hfr7qBJoq8XZZeGCKEDtyDOXIIsBmaFzIqUdaqgPxfPBxhrPmdWKtYSd6ytWPzjCTXAzWcza4fYxwtCwk62q3XxnC5DRsF63wvUdq5HgDkx8FSm9t3LRfm+7aq8ed+297hBp7ruvkvAkQfSyWZHxAC1XaEbUAL3VmJrFD59CijepiEbWHKlJkiOtUcXloCVOkiy3pWZUNYn3cVOKSDKAgmEM8wiTuumoXc8M7e2Vid0PD3wDE80JaAO6FpYQWsLNrc1lEDyESMesBiZJLJfsyz//M/af/s2/Zn/8/T+273zrWz53Q4Rz8EiZtKfUZj5n69QjNEIj0S6NCV3Jz3nUcYxwCSdNCOPCxP3Ly6dspVjEgsZMu9wjJx4OArKsh9VooBq7MLqpgTPUJQmD45SlGUNgMNUxLEez0bMG3zXCanTFbl27IQ2wJuBYPaLS+gpWqdKo+lqYGl6wns/Y3Z0dL3tEAAGaqavAp//PBEBCjlLqkJAoclZztjoZ4wRSapmNQv5W9cTWL65b/XjPQ+zwz770op0npp+AgKNonkyypoapjb8mE+LYWnsrJi1ZWrFRdtnmz5zxldrFQIERB3C8p0kvsQFABiFRG76GesvfqzkjQ1k1sCUWASSST4XCNlpd62HWtYWvxkOoI0W+sQMxO9wfdkbW4tloOmI5cMq91Ih7xPcQITmOWQVCbiVGdpiGAcIImPctzFCj3rHNjWVbS2bt4jBlv/jVn1PIYFl8+P/x//p/s29/45s22tqzjYlAKeWCAR3cVxaGLyB0GYCKL/CFgMnNSShy/ag1KcP2ygr4KmF/9i/+AnF8HRO7ZOPinD2cSbvFUNib0NA6+AJF7dZRHWHSMoAIPDClNwYXjFv2KEJ17cqWtRAYtQWEsKRZlKmYyPLswDedDybyCDhqP4q+LSMQ6nvQRAYNbdM9d6UwVu7rKUL+c3Npi2HlfZkijgT4KolPWEjCP9ypNqFLZHICd7Z3H09wcI86dq1RIb/9owNrYQEaSHVF4EVNwrCwgeS10NqPDvbsENdxc/8IJJ2xo1jWhlyPhNAGGKZuVO8+hZE1oowGmV/FItzDJE0ovBqZ0vh2DZBtYzWSMD0vN4A0N3h/77hiN5JhLCuVovwgBlMTeaNP1IIkq4GqDrF62aitYF73MI5dBK5IBNLNh61FWoMhFQuDVyhLt9n3XWBKOdxWrG2Pzc/bF8+eheAwHaujTdCfgpkf/b9/1c6GWnYKi7CSjnsoSqAP0XkGydFyugNCNRFbo6cXsUJFwuEF/OvLf/EXKXfNirG89SoNe/jSE9ZD83dRBoAFFgz3CPO60EVCpplYnUbTRk0EDrQYol7L0CcDghcukbrIqEywBmVAZhUBmcDQAM9oD/GIpWNjnid0PdznntgcAMQAHgywNmrNwQLBeA140XbISfDK2mLOVrPgEqyRI3ysoLYWkPWtw9cBALtdJ1SmnJFiKfeKtv5RaKZV3n1wBYxR51ODCviilxBRHSjnS9xvHuMvc4CWieVy897yWCxlpXgwPWIN4n5lpN3rT+IT8AaIFWJ2+9gFCqPoQEIroddMo2MqvJ9OWDWKW8BCjND4E4RBEh13vUVIeLieCmNtiGAsaRnqtK9GntYIIRpaARutAa8ZQNlHtbaNYzHLZ1J2DGHJ2l74hV+w++UTK3/vx/at//5/Z62bt6k8IadMI+XTln++epzK5u6Nc1xUAqCnFsllzOWFbAETO2ehB560P/s3/nMrFee9f+G7f/Ata5UBmcTqdcpapo5qoxBzmyiXhprXB9ARSddWTZogpHUu92IoDaBZfG0h3BrOL0DbQgmaYKUu+EkWJB4rwsOOrZaStku42SFT8Sc49C38Bi25loP56mfKZzQaXPggYaUk1lrbGYTTWJWYRTUJmbA5Bw8vf3TVpxR01KRNSuGdnT2rKk7lI+mVOdPEUsSIBPHVfbS01sMk9kgk7VagcVi17ftlzHHV7t7DzEjgoKQ2H9d4uhhCochDkh2iYtIsabyIrfJHxmrq1picge1hWhMwf4y2HuP/t/jdx1RrQXNVSP5cWxj0MP291sA+CffsBkCsDTE7aQRglLIjNFEtpicwlyjOumjWLvVZW162W9jQB770okXe/9jqb71u4UYFgVOvnmZF4RbkymCgBo1q1JZWd0EO8akjyqsGa7MzWLXDw2PrAEgTq8tWLOTswYfP2K/909+27OImEVeS8kcRLDBOMW27MGN32HWBGlKu/X7I9rAy+1ieq4DMd3NoeDptqwtEYDBfQ+WkICe4pCZqr60R1EuivMOE+WfX5k2LfWsHfjXj60BW+AiPBNquxmuNY11MIwiA9iIMTxK9iQeJaMryuI/c/IIl0iksC1arVrNsOo9AI7ikLVpHovHQK1qBXCBHQMlfRlPEQMcEMGYhKRMestVizBbnE3Z6fd1+/osRu3unZo8/+SyF0PoIGk93TNzadP+Pe7IQmUzafSwA4RoSrGta/Au7YgU0MUGh72CiHf3K+pDn+tnzFtGIIgkSz2tovtZ8GKuNAsYqXE1hUaCLFZC+axksF8wrazNSFHELgmh+Q4x85laLNjys2N1//evW++SKjbtNhBk/ywvqTMMDG9GiZsFZG4St2dtZGK2p/HNrJTtXA3v0WghQh8gobv1I0uZWztr5Lz/rmvTSF5+0n/mZl+zZl79o3/7Xv4U5lxsk/90jS0NT7Y4RR7gcwGFtQpjvFta1hL9uUlaN2dBSJWUYo1BbeDBDeDw/n7bFhaIVwBC5DG4WtNdoooSdrrcpyILIsoqeeCfKiwAjwVrnaqGYw4qDVhywIpyydKSrvcPmlwhPsyVrnBx51KSwtd2q4bIlNFhDH2hCBlrQIquVRny7YjJAU/St+PRrX/yK/dzXv2Jr5y4ReZyx43rL/tU3tjGFE3v/p29aHaKpeVPT3RKap0DlUVyLtHsQGy1HEJRSDABGsl4JDYQ74YemkSmk7CCM6cKiXXjxGYvimzVbWEPy1dnXQhB34yO7mp7YzWTILifHtsX3D+bUvQumIFB/BHS228YtQa0M+CEBao8S9j04qFmkdmRaQVZWTgvTKFSUAKpMatlfxxCWIE6E95JUWmsu9NqA3X4DV6JVWoKWwUa7bkfaD1PDwkU0GKktnn/1f/knlilE7cz5izYhMkoDoCUAWlhdflyDdeMwsE9dF/c6du7ArHlYBrSDRSDWYi6HQGv4wABUj5TAGDU9S5ByWKVqbWj7GpxLOtrXU83YWu5PTduic5IoJcVz/LPDCvWlfgnqppDcpzWg1Bpo20cx6zUUttYkYoFnKIC2ZlJIKsWLIEGvyNQEw63w/4RSCwtLvvGH5iVW8IfX79yzG7fu2Sc3+Ny8Zfd2DtxfNij8xrkzJNjHh5aQsL41jgiDSN8Lw/0UBcPT8oeVQCbiVEibmQg7HOGvGxRIs4o6hJpPf+3n7dTFx3xzsOaNm4ArakrV1Td/gvAUIa2ijCSEWuL65ihq65i3p5sRW0EE97AmH6M9m8TUmULaEuCHBC5D6iTizg51HGGYHPGr7lp+ALmy8WLGOgheRBN7qjU7hctT2KhtHTW6WXF/NpW2D+/s25M/87ynBRns1/7RPyduz5odl61z97q7GY0flalXLKaBqer4WoJba5O43cdNXSFtbeEYAfAJd2ppAc1ik6nPIGAxCpcDw0nz949Ilzr4EsjQUxYnhJXUoifJZMwKWMU05U6hZRoorP4VDbr1xijOZQFkHmK4Js3BzOKehtqvC/r0umgCiijLjmWQVKC9lEgbjx4eH9rNGzds7+59uwtDJN1h3EYyi8kqZE274y4IVa/Mu/lZXynZ8grhlQQKlKoIY4KvRa8pMP9TSDFQri7OeRzwJKCnQbBpOCIQmSfcmaPAc7m8LRZX7MyTT2PKBapwCxAjTbh2cRC3BTTpodrYLnbCdroXs/U27qdGnhBgG61dADD57ir8LoA5JuWgi1edPCqPFi1TC2PgAmUXYBbU1vjKMBq0dlCzZfy6QrONZsc3FBWu0ZqLOfxvFiY2ymVbxXrKLkgU7hw27Hjnrq2UCjbeOyRRsUoiojzJAbosQ7eVLMCXugzSIbubN1s4s27taNJOjpuWQ+A2NG1xcd7xC1nqdQBY1zpgJa2GH6HMArMpAPalhNlXwFcPYx3xKJYlOkmiVIrU3OlSOfUcS1i0iJeWNoymkoTqXasegX0qWJ96yA53jrAiKAXMUZAQicdjr2hvJlmBRQDXPAXSVoDpbNbSuWywizoxdBqN0NYCmqkMKS2syIOzbKbgo5UkWd1mC1Rd8zb+CJIcxsbLJ6tFL8kzOQqnxiBJu4gkItzD7AWrqkZsZ2/H1s4/bFd+8D3rbt8RykCrVTmeocCKdHQI16jfAOtoWSQ/jXUYxnE85Pf+oGPnEdASsX2s1SUfCuOuULWWf1XEIgUQyJVQQGIKpEaZGEJRwJQWqUcGjgxwG4qC1HqoLZzVuikz3YbQz/xHf56QN2Tf/+4P7Prbb1ln97aN9w98iFoEugiPaMZTAVpqHy11gKVh4BKRV2X9rB2iMIdtmAOw1JpVWSkbGCGfzXtDnFaCUYRwiGWrdvo2jzl9khD1MdzfMqlnEI089cGI8cHZYRXQNeeFtNTxHrQRblDbjVbQE/kGrZDdvnNoJ9WGtYH1GeFBlEX0Dy9vaMe3JXv0iSfsmWeft7VTG5bKZCxFbJomPPO9o4idZW6mnEDSiMRhYDavYWAQMZmzpeVNK86v+EBVraCipykrfhJwhslUvN2BiEmeF6EyoO8ilqSowR8wR9HHsH5iqxvLtvP+B2AB6gRajGofLGopQZDSSChkrdQ5pMEbfZ7rwzTlFUfMv/TAJSsWszZsNFw7Pr+Cm4RXYMnHGJKe1kUw/K7MukLoOABxAEKXf9VKcb1eBNOtMZlJ9+m5NCAWq/Hwf/gXDDGz+0cN+/jNt+2RJ5+yRLcNV4ggEACZcAHiuMJWzjWjWhNVErG0jRM5m5x/2hbPP2MbDz1lixcesDFha7OP3A/U5a+ZZ5oQlLXuMIqC1e1rKOQv5tO2hhvWgh1yAyUUqUD6Z7B8C2ILQqqeR24TvibgETYCGkWp6xDsNuyNvU+i0Ti0w8EJ2IoQXFYRJeBtV7jIyqnVV8TwaqVM+LRvNQ2skCZCeHl6EREWQBxpFL5X92CGloS5cP6SXbh03juv5ucWrKfh5Ec7xLs5GzU0HAtEzb0cz6ZhvvZsVvYChzEkVdvursVShIpQnHO1IyRzBdv+8COLQ9gYZi+wBrIeepcPwqDm1B7pqnnYoan+o/J1KUU6ahWeq3QDM58GK0hUFA1JOzWmk2J545JCE2mP3JnSTUDcHpEILpjQVYt+aG4IGqO8CZFTuIK76yv2G+/dsq/84i/Yva279vaP/shWNtas+u5bCKBoJ42mTBIwCS9Wq5BK4BqpfzZhvbVN29s4bSNuapkC7zomYutxv92Ds5Rd6zQWFtKOFf5iqWjnETAtGCJlSGLZCkCAKAqmbvU4PCkoesN1j7MZaYvnk15eQKEztrpfs3q9YZ/gjsI7ZXtpPmPtNDijmAEoY93dRZIulh7rrmVlKL1zX6NjIL5O8buKNCQEkjr5R9d6Ci3rIFN9584dn+7ew79qVrZGR2sTce0Gx4tYZ4G/iHWpRY/Cd/koNlbPppqktbRNNT5n1bmH3cJAG3vrD75lp86f4ffEemiVBsWIRBpqJisjsKlR115mvOIQgdByuARH+GAwT3cC+q5aCz+7lY36ZJ4xTE6SgPZ9GvGReAdT1iRFEjGoi709bgGmcJm3sb9hgFl5JW3382HbV3NyEhfJu61+x25+ctkuf3jdDrZ3AWRjO7W5ZmPAoK9bDamisgrUm+yhF7gEBiqK0iy1cjILA8gWMRZoTBLBpQHt+dKSZYpLxM0ZsJkm9Q7ty4TOg+Nj28XKaSic1s4s8l6KcsRDGiuJMJN+BmHZqA9tbXHZR0Nn0hkCAdw6dM9iNRfIPwct5/IZizUbNk9Up/ag0AAFHGP1uR8DWKIQQVihIEvEVU8efOYIQJ8+8rfy8QKaQqaa3qYu4ibEkz/SRucx/FwSv5pMz9kYN3Hq6ae5F3NU7Kudkg5PWS/cRzNh7zhpr0fn7Rv9mB018YOXHkcAMMnxntUre2gBhIBtYjJkRpjQWgQGOXafD+70Mvr/Mvn8KQTUaKb+QM/JRURsP4VQANr2CT87Gt5Fml3Kop0ppLlq2h4jRGox1faD9QygrBmzyymiFoiVQ2gkzHXo0hQwRuC7/ZYd7x1Y7eQALFW0KqA7OpLQqsc0AGTAaYQCk02lUoROc3nAN6H3sMAHRujwZYhlsdDKFNiiuLJsK6fPWHZtzRIf75Bmy7TSi+rbJTLr8+06QD6JaND8DlTC6g0tM6hY6faWrc+V7NTDTyKA8AMrv4C7ywMgk7jAtLrticCWqIO2ctXCKn3+fHkjd+0wVYWWj8MUuMbIhPqgF77dTVAACYKswRBzJbCoNQMeIdNBf2Lnz1/weyE0UEBlADDKYgrvYyHqSL+6RrtIXBdmbuMWfp/A81eQxu/109YKJzF5IXvwqZ+FOWk0HyAKQ5LrRY+rMSRUnW+E1gWKvLvkpZ5QdM0H4OoZLRnQwazLKnhXOBdHvKAWzFYkYfcJq7bAQTfR+LrXk/skISVt90EApNuBaVq28LAYtjMNfCgaN4LamkeqBcU0tjAKIdMIWApK9loN7+IWk/oQWocEU4ojcuahRREUrzjclwEmkjrIl2AibhILpPAvly36R7/dZWBpU3snFqsD76iHptSIB1I6RWotAGpI+AMmC8xr9bsUlZCMFGodW/rousVef91y1+7YhfsdeDuyJZh9BsFKyxpR7yI8XMUjDADbaiGe8Tkyv1h8RRoWAEQlCdElACKYiM9v+VMfaaO7VEQAhjQsS8i0jL/UutGIr3XaLR+oWt4/9O1/d8EgRzB3nxfvUKlbEHwbDW8q6EHz1eA0gUDRaAGG9O3s+ZIdb9+jgBCPCrhL6qoHh4z5T6UT2NO+FnJfaq/gy1LksaD+BfIQRjgY90gXvKFq8JJbP370MSfDXjNoCONdD9aomzRZyqBOtiEaUiDMFDXUEDWA6TGAnTBSNJ62E7DEy//hf+YLmtZ278AYwthCzu69966NsBjyqLJwYvgAIeiGER58e5KIrJmZt91z69ReTR+A3wHuB+ZKeITD1GqoYf7DH/6Jay1+F3HXJGLhHiwJzFdLZo/oIg+YHePmkB/KHyVfBIk8pd/xRpNICqAc6wL+fTgyYFN9FVIiQDwBgvopWsM4gBi7S71H0MbbGRSHa+CIzJeafmXyFGqJCbICsgoOuERYZwkejZhbAztHFKzbafu+1J2OlgDseePT8eG2vfDU8wDMC5Yu5fHzKYuM8E9SGeWJ1g1AtMO+NLluN+7fsUSqAMOG3hmjjp0GVJUG++EMU+weHBqe1lMlhAa5qlVfFtpNW8LsKcJWm4JbOKgooNbvI6y4tYTqB8EcSUNYRRtyR7IMMtm99sDq5C2wKSuxD0boQ7gOrq7PpzlBeDHvu7dv2cnhHqEcFgYtPVpYtG2I20GXhYnkxzpwfTJK2auEPP/dTs3+L/fvWbiLelEJWYUMeKEAPhDu0gAUlXdSr3tztSIaJ7XqRv7eVkL9tdJ9HeEcxYhwfEYWPHPXHlhuPa8wURuzSJe0Uo0+WtE2K2xE3hHC1gTRRRRcoTxlgbXEY1gaIcmUu9BHSF2awlO8SEHEDG6pN0+CI5/oY/65ftJpOTHHEEg80VwCX7SKUnTKddvZ24L5XZgMaJxwD3FXE6qsjdKRRdIyQb121fpEHxXci/a0HBEZHLWaPq5fwEvFUd7U2ls2ZbZVvI7GDsAYWakOSDwMaq9Jq9EWDfAIhs5RLlyGVk2Pw1gRwz9+oAASMD6qtw/CiU4IgTVdIGQ7xOALAKxkC1CaitjNBPmvbFhTYxNUzyRCTn1kMyug209wsT+kPj/g/bc4/zFC/Q+Jar4LY6qUucMzh0fHkLmDFW0inA3rangcjJbWR3FlSSKUHgqiZmLxRksjqcU0jAjLUiqsT+J+jtTTiMWxiK98wbfwkHiILYEuKRh9hNmopaAVgq5WVEVSSQ09EK9Pz1l4Lm2plHAd1+TKRBLHApw5YMMn6hNIpehGgZwZ+FAYLjMoE60x/TLZWjdpqE29BkAytLWBq2jhg9WcrSUCT5067bvIa46EZnfHFcLAVBEg8FUUvl8nFq7a3ftHSHTIh3zH0Kw+XPatC8jHi8OJwKsEwRfGgplJtEaWq+qdU3GrTcRS3IiXHEHguSHWKoLGpwMUy3tB+8MAlzVCa3owtCc3CRE1UEezm06wAnWu3Y2P7OMlwj6IeFhp2Srh9OLyohUIM9U+k87BDAh0T7235DeOh31/zZuUYieUICeFb5QVN9iHLj/68U+sXutZEiyhlfq1z7csgxQwUq3bAAvZR5AHKJt4IsVR7dUOE6zUr8YllKWOK8AFaMkl4QC5SBFJ3f0jhLaeIaSH3j3qsZfCCuNTJ+qFJSraX8lZuYBQEUGUFudRLvADjAUzlF5xvykpJFu5B2+t0znXRdYofnR+XgQo2erKui0sLlo2l7NquWKp2NBatWNrNqvOhPmFZTt15rxl5hYsS8iUyc7ZcfnIjg6PbX11017+0gt27doN5QJzKSCMdEyCmWq3h/bIudOWvn/bxxokpMkAN2EXlS1B5UOYOGHxCURJwcQiMfM+ViULYs5SqWto0gnaHYdAKg/yYsNWj3AMQiBMakgWOseZyrihUwgNgqEcDnNoeBqYQpoqVw5h0Sqw9QNcIcZwjAI8+dVfdAtVKpQsAQ7gMZu06vbxO6/bF5Y37Kv5Jfu4euIuQvXz5nlZVX5qAIl2ub23vWOXiBpiMEaCrPpTFLSzYx9tXffu9QyMjAh8UC51hfsKMgLo/GmD9C4WYKGYsk4NYJhNopAaLQWOwBo05mKWbxHGrqS8/yMLAetRlAxFzKJcd0lniNvQhiq+JyZp1moNtxzuj0ZIhja4jCZSvifD8vppW9+8YKvr6zZfKqLRapyBYc0KZv0EEIklQNrjkZTl8gu+wHZpacVH2qpDRLvap5B4yfb1q7f4jjvQUiueFhuVpSFHXA7RgMw0FkIrtN5vYjKJt7MavILpwlr6MLKkQFIPbUYItEZjmOcXEQCssh2Ho/Y2Ffq/n5TtfdyRTL80X4NzRTSxQq0JWrxULXhqaNJeEpoKx6lbHlmrNGZhgbhz/rhn6+WBna2P7eGWsAS1IL3c6imeI29opVFERc1RXFmwK1fetf96/bx9FZe8nsvaeTX+SOA4ZA0/H5nJJTdqdfvJ229LovkgfDBXWnv7ymVvVt7Oxew+bkkarqF0WsFWI8eLCEUYgdIhoZBgycJo1Ra1do7DWOYoysl3ogM4RphrhKBU2IGlVvhX3cN9KV4dGkJrQHGC8qbyOYusrK+9kswVSbRgiWQOdx+3XLEA6eQu2jBKmFvSHRBUi25rlxdtdbNbObLVzXOupVoPGupS6EDSRWQNxdrBfG7d2fVw6PHHHvCWrw/evyzqI/QiLKnqm49a+zTYoz9XsK2jfYQTIAWjNZbwBLrdRIqvUx5FJ4cw9irW4wednl0ls7tokQbQamFtrc0gN6GoJziwFLhVjVuKxrCAAGSt6yDNRROcKPpO4SZyCFwOM68GsQhhpVZ/aZJCjbQ3AcSLKIfeE/El6HDH9nf3bPLIJateOms3EIh0LmXXt3aRB+ghYDgVDAmdf6hrq1K1+c7IFk+tkYZcY9dufPg2NADdI3hdsEHVLWLYcgCyUCwE46JgEzAGEVgbIV9KazF0orN2jzwFBjGk1Kudjlq5GLczFcqdCVt+gMuFb9qOSEKh5RBPwDEakhgOwzdoqugtfPv2TWtWq9Zpaixc1ZrE6fvbdwE2gEO0Vk3KIZC4BrcKAetjEQ2hSssbIgBagk50EfBEbNTABIgTg/V5/e03nPHakCMGkdSFGlBGNJVt4I9vn0SCLncBRnPLS7ZPJT8AcP0ArfgRBX8bQdvGBVSxEAcU/D7l2hEPlY+bOk8J4GeWA9mr3SGYBIxdwHRqWJ/AaGwU8R4+lVnzFJMwPUPdMliMlAQAgnnDGt/YMBtBuK78N8yXeyQ5Fdz9v1pcNVBm89wZJ3BkELKza5u2eelhxC7Q4CBsDAReTknNXYQpPj7yrcNdHxKocRaVwwMLQ0u180QoaEwIPxGyrVTU9gCMJQQT/lsGurfU2slfvYtFoSJp3GerA06jjCMtSgJt8kjwVjZk6XGK0FYh9MCK6jADSC8l4B+E0mbtiqW0rZSGzoe1fE6VglTLh9asn/CAtvRv+lhGbfgtzKUBnOFkwomtETPYazRdLgImUykNoxK61gIT1Btgo1AHBiMURbkNTGpmruhzHxXKCIN4/7mEBIb4gTaAez0cunh+E7clcIdZg2nyZbI+Qz4aDKYuao180jPCEzwSHDC1h1DNb2xYFGAmNXRhQCt6+MwGYWCf395szD1ZD22GovsTyqwQLU663jcjySHz0Mqi3aHcEdJLEwp2QP89mKF+i2CfqYEV8gXv3Mupp5fnssUi9ZGASgAoP0TRYFoSpDxxaICYUc7jg4rdg/YaM1E5OaI8aCjPqmRqxk9HAoB5spS2G0RWNQk4z6qTTOtUa8piH9onEPQhSqPdBEdED9oiag0hW680LY2lqhJ1jGJprCx5a4yJml4RYo2I6sBvgXuNdg83a6BStFYARUu9tNXEDNHV4tbranQQcTc+ro5ZC5G5JrgGe0hiVpMZGQSLJwmLJF2ZHGFkxtu5tVeTulMvXbiAaUYzcCOCb9V6w9s0Aqejjzy6JE6fiT393BO2hmXQcnby8ZDS39MCX749D4ficwEvHRISpRMc6AunhcUlm1vTApkawS1BChje5tkWQtCGFtpbRfG1spaZ1peEXcLlPV98YlHcIdqgpuowjBHoDIcHuEm12ik6QtP5yJWpoU7RmDrQaoTI6u8IVrFHeSjXX/pLf8leePFZFITnYaZyw74gXG1fUeZ4Z08ZkwdCzrcaggyAmUPIFuZL1ju9bNtgt0/ghWyOVsltdcd2p963+722tam4WngTrbEV22ZNwGU6nvJ1ujp4gjnwkANlBLhDvWWJNeCnD944ODi0QbOJjquZVaEkh8Y+amk6SaokVBKj9ZkVRqazwGwshAar6FCTr+JeSZcER6OnfYUyLIV0YoD/FSGUjvBADES/f+fId6VTmCRiBOTXc4F5fvqZJ+2ppx5CwIb20hdecvn49x3qMFtYWICw0wvOSg6SlQ8sFRcwpwBCtFOCK2vkLaiUt401a/C7QfZ9ytGToPDb7RLJqIlagy40illWQhukJATkMKNdzLi7Tt7zevHxyIS31aIoRmqrwH/wD/4RdZL1Q1BJ/6EHH+GZqF25/IlfIzv/VuPQ048+bo1yFVBekd1AybCc/Gk8pnqT1XYiq6WBLkMEJw0IVP4+RoFILgl+6OM+K+2+VXvUFQEZRlBWWZ6lpO0X4rYMDtPKMzcX43ZvIWmfZNWuQl3hUbvatj7Cq5bZcAKApCn5Gsyi7QQ08kRm3ld5JUNJkFjnYSaFiGnkMldiisuoVa/btoT3lqAlWJcQ5nPCt5B6Hx+1srxiGUBbXOshdas26pCmfLm0A0mVu1DL39e/9mV7/tknSGbg/QsXLp7jORFauf/pQ9HPuXPneXd6QazkXD2ZccqiLQU10TdNxCELoqL6GlNom5pntceG2ik0SKVDHZpk00Ky5GJ8cLDMHeVXQ0+b59Qco+vdZoN7SAxmXpI6GKmpnOu9Hq4w6QDuD7/zfcqD68RyqOzaPvnP/+LP2/vvv2utVpsyy1qoKd7s5//cn7VK5dD27l5zU+8k1VQn0Rg+aDZ4AoEZd3Fve+Rdb7prTpOPrCYw1nuDNXdFLaqUBiAKTbtEE4jWcn1iDx72oAVRBs9ktLYFhkrbG8o+jVBiTL8PTYwiUFJalzIlrgkrHvPyW9InSyFBUUShQ6ODfKIuUqT5jGcvnie0WnZCSbMUIgbzISFyo2nlo2Pb37lrp8ElWg0+PAnWKPI5juSrcK5YyNvXvv4zMP8szAyiFnX+aDDI/Pyca5auff7QDKX1tXWuk8jnDj27IbwAsVNYAe2sl0PTNGg0hKua4M40TU+txSmEPcOJhooBnfhEiCA4x5qp+1kFHAE0O7EUfjqFoAztqHJiTTXBS0FEOJ4ZIjQ6vOuf4/333vu0vNL8r371q7azs2M3b96kfKSr7la+v/zlL9uTTz4pB2it+gHEAB8p0sHdysLItfrCHrC8pxXdjhsAQxIlb1kwFzWy6ZOkN6LxnCygpivUSacWGxGimr23Era3NqJ2fT5hw2TKOqceJJLI8TQpY320Z5Zqq7TCETLXyBj1uatpVzG8pD2EFgWbjpPVqGv9gXrlwpYFiRbmFi2VyCAAMA9gpul4Al2+CjymtKulgAZNzpFkwKNCrYQPm9NSxFRDAjdRw3LEnv/is7ah8IqKiHhiqEig0drPvfB84L6d8MGhc62TmEzLF+u6qiIDq3fBHE8/YTHwSnZlCYknQkAr0qB1ikcWEAAh66OtGkwiAKqGDK0fGZZplaUhfXmfSQLqxJL2TqNu6YVVKyyv2goCmCYml+/VM2JutyswKdZE7PhY+2tKkQKsEMXdPvHEE9ZotKzRbHOde1jBJ5971l5++WUfInhwV5uPqjtZFpJ3eDfFe8JgcfLvNgDdh9rqoUP5qIcsIEVTCWQJOKE8hOTwYKcUttuZsV1ejNrtLMDRBQV3P07amWHeik991Yobz9jc+XMWW1q2AfkoWhrz8cY/xwdoUgIfqUGxyZSkEhML84Qf5jHzpaVVSxeKVAYt5a/ZriEcbdf+yuGRHR/tWaV6ZKMWyBRB6AJoNMBF7+cL+O9MwRJIYDTcJwzqGa7MTs9F7CsvP2XzRBs6ZCVkkdTHL2ukptZHH5GvpZCf+QPXOimeOsUCYQgOrQOloWqrq6v+fHb9DOYTwvKwpvNlBwF+GJBUC6Z0KE8T09pAA2fN0QMYMkAJ1KQ8iWfsD45q1n3oYfvCV75ijyKY0WjKBdbzw4rJGsy6olWoQPuDMunaL/3SX7YaLq9C6E6Rvexyby+//JJHCYpIaieHKFOwZI9At9pr1JUdVQRQB7CfYIXx6Wos0vty2xofokY15RlYZNwwIKAASQTa00SvxRbIoz2xxw8i9siNvm089XWwxBLlqRhexFJrG5aYW+I8CvCMWVuz0qLEn9EJIUa/QyGIUXMFNH/V4mm1KaAtVFiNoBpgpkka2rMRMOC9lD2YrrkGwbbFmEzKp9Y/tblLO4Zk0G11fdvfXqeCj+riDjHfSRiUSdnpi6fRAsAaHxFRC12q8UP7SEmLNU5B1urfdxweHvKOzmSeFZJBKHBLDOHWFoZQ1a7qN75QcXcCixRVNEQdBlEEmhi+BiM7KECDPAZYDI03UIPaiOjgT07q9h7WcAGLkC/NETbOOQMFFDUCWyGuxktOFCpyLpN7+fIVZ1gITTu1ecaWsSQ98q5UaljCkK2ikT/7H/wZ21g/jZtVBNKn7MT5WKcwLiksxYwRKYkegMX20YEv56N6yvJ6fV0o5JagNXXWJeE5WYV2NmLrnYgtHhDS71fsUoOID6slxVSrSYMwsl5rWAhBLywt2UPPv2TRdNKGcVlLeChAUiROXiGcm5v7LJJIpXLeVKlFu9ra7b58aLV6GaFpYhUIO7muQaRt4m5JuMww5XRNUTRQ0ZjKoyPA4AmxcMdOTmo8S2wu4cISabjXBKZF8cfazU3bFLvloabarliaL8CqbYVn2qbvmZVQOUWU4ND7IR/JHbRfUHXC5UNc2neIiLbkQggTtOJ9grwENIcyj0QJGviiqXEd3tFCZZch3j87PrbXcS/jUMqWIJoO4Rlpu3bRFYRWpKV8dF3tDmpzODo69GuUxv7qX/krHqU1Gg3bPzn2LZ6eff45WyQKUqeVLMIJFlVrNMYJydXLOkawQghkDJQXEq1qhPldDL3ypn7y7nnyTiNIWvQ0AZgV2B0gFJsVs7MHQ8s0BjaHjJXQEa1co276UTruC5fIqqWLOSvMF73PKLewZvm1TetqVJm2e8zmc+4iNFVbw77UkyWH2K53kKKqaVKuBol6FWGOJMyN09QaJBKAPQgrjQHAuz/XwFgtc6+Nweog13YzZNlM0eaKi5bOF23t9AOW6KOZWzs20UxnmAElHJipMyeqOQD4TI2CzuZxfhwisvozfNkdNGl+cZH3AvCGvfSyOeMkMJhKef6zZ894/P0RwvnHuIl3+NzW3AcshlaIUXlb1OMm6X3AM39EPd+k/G0EREBPQYOa5zVrWULqC31TJk3UlbZpjqJ6VtVb++H7H7jP9zkbcwt2jMs8rFbsuFK1Ftjg4oOXbD6PdSG9o4M9O9i+Z5U7d7zHUftwplJaEilpJazyBLcyrKDBXSwplhcygxOCcaR1MJzCd4XjAsBZPiXMfAZma6BNjPy1wIkhVPJNArgdcFsIUJ4rlHwh9VwBPJUrAYkS9vTPft0S8Eb4IRzTAE1VQlADgNLGlKhVaoQ2qxTaM0J9DN67himZIIUDmUKBRsXSAEhY5FosydNwb0UC+gwBns1G1Tcdq+8dWVdzKDGtt6/dspvHB/b22+/Zn3zvh/YHf/gd+/GPXg3YCmNUCw85qdjy8nJwXXnCaP9wT+0MnHIEVkHvSHOFPVQO5f/4E0+6cGjom3wOvPOYXINnNENJq7UKgavzScPK1aqnd/Wtofi6JuMjIZC1kgXsY7HUJa6GOB2aqKtJy9/99ncC4sOov/bX/7r1eF59FscHB956q+0UUwhRt9u0VqNs1YP71ikfkXeAQbQh65mHwUj3dyxyjDA01TUNDSi/WmClhuprkducUN4mQqFlDVu4Py2noHWu1Lsp/yFyqEFJgH7Qbll+Zc0nOi0szBOp5cBxBcvjDdR1rl7oR194ATcEDEDWIRbE0UCLXgs4ACYgAx8RrdCNj9CzaxuETlAxhX7aOzmuQbBax5EYW+35gpea46AewRS/s9zLZJPcV1w/sipW5hjh0KgaTafTAA01x9aOqlY+rrj5VKufutOpP/Ua2R5C5C1nfFQc+aK19XW0UgM55TICt6B7GjWktgnty6k01gCTqjyF9/fgP0KANlNxDTTR4lnyvR6/gFV4CmLj/xWqoVEF3vVWxsAzuVBoERMJhSC9Rh2pyX5ve9e1F0Tic09K6huRNSGvVrNuq6c3IH4JCxAj4sA9nOzbye62TyZS3iRmKUL0NNZ5CE7otcBvpK87cjmB48E5UQdUEFBMKMy5+os0hC+D60ItbQLz5ba0zbJvagLNMkU5lgR5xSw/N2frpzZsbn4et5WD1pp1HrVnXvyCnX/oMYsUCplX1EijOFPtA+7zqJmI4WpBgWVS1QhSw3xJY7SaiTpNJETaoMS38Iew2kdSUqmoRJ0mQd+DniMc5DlpazyDkGTyuIw57xrfWFuy0xsr9sBDF5xx7ooooMBoFGl/7bU3XCslaCKIgKlaKjXB58MPL3sZZTJ5yX7u536O64AlBFK9qiKjynb3rgae8KAkDAIpD5VJ5VOqakTTJh3qHu/CfK2DqaFmD1x6ALC36swXgX3Tk4T6FsYOVFtNrGi3Ybu7Oz6876HHn7BLDz3hllCgVhuGRACrF84/YmfOXCLrAW7z0Kr7WIXqMRUMubvJYf2KKxvWvbdr7Vs3Xchmh1gga+mCzw8pmoRHDYJJMJfmpSos9EG2fGvjVWEyH0QkJaG8pUeesOips0RK4geChWIL4yiCkZXVUETtRhTe2z6EkBAOIqtgYpjOY2i+F4CPgzU0qIjPoRROqBQWQo1H0happbsICBn4fXV78yhgUtPSisV5fFTWR04LOOYJJ5fOb9iFZx6x0489ZGcefdgKays+enGC0KlDS/G0AKqWthEj9Sd3oO+HCTkXpz2Ifg0muyUAbIpJyWRqalkm9sTjT9oKWifCKEpRC6ImpAB5vcdQC2OUKfMBGn9EhKSFM9QQI4afB/0LKPsYRQShjzXS8vxN4YGjXWu1q3bv3i2ElWgBOsXIt4r7aOAGTnCDXcD23NIcrhYLNKhjsbgHoG4ArNUzGVUzdwbrWsKHZ0u2e/mqtbUvh9yagK6iFdWDOmoQiiyl5k1KIKXV6l/Rko1qD1InYTAoSe4VHlEeRXU5LC3SLeo5PwTwNZ1Sw+Ck8KKFXGUGax/uAFKk6RFJmGsewIMwKYTp0W75uq5paAqXNBA0jJDIN6slUUAuIcDpDfoy1RRCwoTAqHDSTLX8xVTpJOaXQspfa9si5auxehrq7avNI/ECiBqwoaZZhbQajvXSF192E8w/v688c2r4kQDwF7iI8NRFDLxcWnlegiRVUtj68ssvUk6VUc8T0kGzNkCxQ541mF3GLLfQfrJ0RkA2tBZixsyq1QMrV/b47BBNHSAIVVwU7rTf8tBaQHc07iAQYKL2id26/Kbt3btBfrgN3FW/hV/HPVZrZWtV6tYkrRGuWE3icYBjbnEdUL1opl16wB5C/2MERS5nooEp0kfqKkch7CYLXEcoO3xrXIYCb62Cq4a/GN9qo5CSqhlca2BP4E9kaVFLAVN794kBLkKZxUffv5N3+tCLbENI8TFEFuhC4qiFmqEFxByQkbAshjCBYn+l5qaGRILvoB/DQ0qkTGGl4v0JjNFyc8kkPpugSCOfsjBRaYuR8gMTcIPcjPycTGMCRqURQP2Wxmspf0UI0koK5IBOjVISAN0XlNChsr700vMIWJO0EYKQ+gYgKOWR1qytL9tLL7/gRPD3qCtfCDmWDeYLAKvXUb2bug+5sIJzltA0tMIC7irt0VAqmfeGNFmefGneR4SVFlbt0cdftNNnH7ZSccmefOI5e+zRF2xt5bxdeOwZW1haNm032Kgc+cIYA7ARxfCOsPmN81ZY3cQqzAGuT2yMgPk2UBRB0wEF1H0DVOqp+ogucoFRyowK+RhJ4W2JrysFCctl6NsBCTwZaovoJ5/0TsT6ibY04j4WU300oofaToJuB5QfpbcqyFWeUxhAm3WNQNnSIzXqa2SulvWTKdEEVA1li5OA1gWKQaxUijAwLaTOe6SlBhmtfSwh0nI6rVrF2l01umgEUNYHkuZLELWQB1imMKXBQlYCoSpwF+FQ7WUF4giZ+iEefvxhr7DalwbYRo0g0kKmclc4S7936eJ5nldjl4QSENkFZ1B29Zck4ml75OHH7IUvPOtWy1E3FYR+fsgS+AatCLGG5mu9hgcfwMdjYiPJjLcDqDEqmUhbbyA3mUFA01gS/HI0g7XkmVTeMgiJyiOFaIAn4B4pA6yhTY3ooQJWGE563kS/dPaCFZc3AHJzlgU7NTSDG85qnIaYJcaIByo/sBA8QySE+5VCqg7qaBsiOOqbGPOsZEZ4wVfZ476m4sdSCUs9+wxlzHtj4DKAWgolPsplaFyJPFII7OLrbYoRauKUhVSLXwjr4HtKyzVwT8qHHDjYUCGFH3y7Icyj+jUU5si66Lpchp7LZRW25CCY/DRxdy7na0TGMxQOASgWitwT0MTEafApYa12zJMmq39fGqDJJdrYSw03zz37HHljLSTxFEYWqV6vuRBACS+j/GPQeUQd+JIFUbl9ChsE0j6dTz/zhD3xxCNc1xvUV/UW5NFv3vGr/Ke2jKVlQldQuMqiEU1qfm80K3w3Xbg7zTLCrk8Vd9HAirU8f2EW5a/35P/Ve1sgptdckiHPCbAl9BvBCWsqADQL9bvW2NJyxmpmBhtIu2X2SEfgWO5WaaveWnNaYzTGLszKSFEMZcbU6x0fDsAbCkuzRHux0oKHu9J+HWr003ADKZR6oJWEnt3eumvhEmDu/AWQJExVM64y1ZI8YfWYoepitIAh7t1dAU94t2pCLVZq6J+AH7ivkvtyu2IaKqfpd0pTWpAhrCotlGyhlLXSXJbwNIIlSDuTpJFIFBXD8MGUYKPyAZUCM3hTtVyQqgeuQfxDk7aVCb+GgD30iHwjhJBLpClkrCZ09R8gmBBbjUB6QoNZpRlane7ll79k59Q9Tt461H0uxrlA8E2QDQ1k1eoouabjKIzsooUjrJ6AGnrKJ1ibUS6RcwRB4wHK5V1rgCtq9WOe1aCVCp+qtQCn3rfAc6nCoqXnN1CYBUsDyDNYSPUkt5q4OMqjRijhBAm5ugAU6Wj2uoeSKJeG5iFGluERgkPLYr2y8CvJO3xBn6BpXiAzqs5AlCCCQEJADq5jFUVjuZp2s039I3b75m377ne/ZeHNTZAsjNFIZ/VBSOJk7vW2pEwCoI96BGX+JEqBLvIcJk97JEhDhb7db3HdB4BQMGWk8RIaLaUkRXS5IzUHJ7LkCSOQCE9Lh0yfLJSPnIY50lxZll69igkWVBpT6ahVD0/s3ffe9Xekhb/wC3+e76C8AchUMQM/GuAaaWyAohWFvPTyS26dAkvyWW/p7FAr6DE4SpotGRFyl0vT9AAtmSeXpueFg3RPa2GpkynNdW2spjWWQrharbEo6xFCYMZof4I0ksIc5J1W5x1uRt3lx4DLY2EXyg+JEDhKRfqaF+ICPy2bBEXCATx0bY7iVjRKXNPv/OPWXBIBgIeJHerVgm5y3bM9KBQmq6lfIbSstFpHv/XN3w7GYF756Lov+JRI4O/CaIKApLQGJrh/InNviYMocU0K0aBNNcOC2FEXH6MoJiuUUQXUeieJ0DUJiCxLLA3OiABU8K9RzGIijS+G7RIDNaGqeVVASfGupq2PlR/arQaWNgVPpbMUBx8IdonmCjYAA1TKIG/ykQB89O6H1ocJ6t/Q/MYx0Y1WXFEUpDEPcSyeVs6fEWMNULexfkqeEBNLPZ3UEjUJon6FrFJvWmvUwhVixRAA7SAr4BiNpaFVzpuNU+k5S2XmwE9pywMe81xLFwijcZMSjGQaplNeWQ/xM7XAM4SRJeEEBCKWClC8oqub1P9WF7ukNZ6g/9jRcaB2vi6GIjZhOkmKuxIsNLxKiy5gO43+Ary4pR3w/oTo6f3DulUqYBd4qzQ0a1580UoyAhmy4r/1679hk3rHZ3R5F/a9+/fsSJJBziKY6OH4AH8rmdSgUXWUKIFgTqYaYRSpi3zck+BwPsMYasKOYr7QVcpP4WFYl+hijI9SBVUgja+UxmpRUY2nVBim69JSnWvs3lDRyZBvtMbXR0Z8VOkw5WoTgs5l84RIaTs4LlsMPyZGRzVKiI8WRh9pQWbe8rYQ5UzFVA0h6cP7Ny0Vx62of8MFILDOQQ0IPbWMMa/5qjUITExT2gGJ6TSCkci4NRVO8XaU+SUejPuYUAlkkAKX0Fx16WtP8LRaILNFFAHBhjlqhlZDnMqmbveFU5umhYt+0jV7g3ofjTTwFaUJoUhjTZ4de0eVQnGPrlC+2TBDrW3h606owHKviZB91BnYt06OLI8FGgxxU14LYQ9oiOtVI9XJ4a6Vjw+wdCgwdAiLAWLm/t4+CcI+tE/IUr5FnU5aN1Fj5NTOre33hAUkoVpQU8R3bUMm1JXrVoF3BWQkTHAW/BFYgbjGG/CgAGG3rRlKE9Nubf1O34fOSboFGtULKoZpYq72azouH9ph+cj772UB1ZB0eG/HRzK1qKR0R9sM3Ll3n7xkEbTFsoaASwgCDfAZSTBJJldzKj9++z3LJYR9KBOJSgt9bqMynoqDyz4CqSl7EYRPQwLVCjmgvrJ3HeqhaEaNdC6EaGMbjdMoZW0hrQ1EupVjGyHYeiZTxBpkSxA+4y5HAig6aYypXLCWIdaMryj46QS2f4jw/4T0/ojI7MfU413KdRtm1rk/nMTBEITtRE9B+1DY2tCmDK2vIEC/e9Sy39rV5ukhu/rxx0AAbbba4CkprywCiomyvP/GW5aBZVpITdY+ks6kXpFvFR4QI+aWF12CvLWLCmKJ8IGC/nIZmHEq67OgIIreE9U035IX3IRpPoGatdVap8YMN29IrvZ0kDXRBBFHxqSlPnoBMbWY8YoTTZqvZ+v1OnlpsfIgsrh96443uEijOgin0LlmbKvHVIq9f3xiDz36MBVFwnExwhpKT3UQsbQAp0Cc2ui//+3fo/LCO4TBCiehkVsFycIUZ6j/Qy2Q6lxST6V87qztRYcET41cY7RYuMgFWXNPGkQYTY31bFm9duIWStsu50D16Rx4AWumPh2BbDWVe/sMtKxjzm/duOFYCRJRJ/UaSSkQcBhfRjjugSI+GYbtKmX/uDu2t6Hxu72hvUPZ3kVx32+P7BYxaGWE8POnEHR7b8defPmL4BrCeARPbUlwA/qE7NUf/QSB71J29TIDnNVSJ/OpdgExYKSGICroTcsqEAwQ8bXquMI5mXc1BvlQer7VTQ2pnakiDPWjJoHgKCTrAqKaEKiJZGriaKvRsMrxkZ0cHXrvaK/XAhdgIWCMrE9brXXVBump140KYVc0V0GEEW7Q0URbFEMrK62NpJaJZqtrZQjKa04EuSnhBRkohWDqXVRXuW8iCoMkkGqUDGMRvMvXSeRfzvTVtVUrltBWwmfwoAust6xCF7XH9HFTXj/KoraQZrVsdSxYs1pBIKgzoHAEuI7JFQlryHXiHqJos5Y60noP2rdKiiXmL6+tBBZjegQ6LAGVKA/5ppwAzkQIixSFtnwCl+SsxcTjzqD7yHpYajVeacDuxJ585llXimYLmrnLC4C5MJQimA6KLF7LioTdNCIM8tUCfPdu3/BYmppgwmFUq2HNftsFQ/MW/I/n1IonrROR5WokABIirRGlJfN96RmY6JiAPNTmIC3hAW+0Utw7lNBhnnoQVJt4SDg6bQQSnDCQUKK1WtBCMQZ8cG0RQ/ILGo2V9w1OxUhVQc3d6k0VYMNcoLn48HTakb+sRLdN6AZDyyf7EBf/yXka35lHqyPqoVUXsFwCIPnM6fN2+swZGBe3Tg8ijYUZVIBRIFTUV4066gxSi5/2rlS/Q69Zs5oE4uDQV7YX8XPFxaDpl7wU7sn9eqOS0oGewQyzsC0uLdjmubOSAz+cLfzJUqhRSZIhtgvUT7C2soZ49YCJlE3T73y1N5gMufzdAe899szTMnZEUuKVIizV0+ynP/kJQB13h2D35PKoi2IxXlNegXmqVrRLPmFJGwnronNIl9ZrJtDgUZ5FEGT+1YGjpl69q5Z0+U8JiMypTJCbdIrvLsgtBr/9HOCJefd2DQiiSquhRu5BLYfe5E0+Mp1DtGAMIOIWzFlHy6hQPGSP4w4efOiSb9WzsrZgUaxbJq00QoEPplDKT0PY1eijcseJBvoItbrplb4+UYRgEQE6X5q3U8WSbawU7MUXHrGf/dkv+DgKlc3QNFATAgFBCWuFWSTcWnxMrlOr1olNLQ16xTr0AYztTs3D5lgib8lMCQFIuhuR5SuXy648PicFPKEucJVXivXQk487Q5WvaCfQJwIHEU7wPTtXiHzq9KYtryy7wOiqKx009UN0RUgUJcoSSHLa8FQftQy/8/rrNsYyYN7hi6wmZYinY6+oNApVVHd1+mQzmDQqo0Kp8qKEj8yd5uLxOzxTX7g/JN/sBZGUynZMY3eeE3iLEi7Jt8vfSpo1skoJYJ04hG7VrKuOG02NJV1QjRbdzoGEc2h6Op7xWP70mbO2ji9fXFzyEdBa3b2ELz599pSdPX3aFldWfRS2QFWU+FpCJnMo66dJPypL+XDHdrW1M+oj8KiySrPypZw9+NgjdvHCwx4daD8M9cw6YIRhE7W2wkSZZWEKTXCZzfISTiq72yN0k4LA/Kym7Oey3pOZTgsn4CKwiHHK5e4XOmiwkMol+spyaOBKmchIG7crH58KQNmD9hBZY4guisGvdCZvXQQ9Bi2bjXbwrPgikAdz1ZqsDdV//ud/zuevCvaq76ZP+b7ze9/0viCN0lIasqJhNdZFE9FXJFdqsNBy+MloDiKokQZGc80LgGnxtmsycZHDjKu/YgKw8aUDuedTvSUMFMgFiHO1f3svKJKLTvv7WjBUQ8vV1i9tldTqW4wSAzSOUSOEZeKlLd74pPfxvaq45jSmeSadyrrJTWo4V7FgS2truJ806Up7sQpC8ZyrXNIYlauN1bhz4xOr7+2ZdtZVVSQIagfZuPAgwnTKiguLphnjEm6FfuqgUz5jzCwVEcr1llHF7HI1GoOoHsxa9Zi7MEmNTwUAY3HeSnPzCGWaNNIWT6vNEAZTNpVHrawe7XiqWEAH0CgOoefNq9exrIHAyP26RUAAXM04l2y0NbQQHNAE582m/UtUlLb/8UwWWj3x1JM+DrMD3ms2anbzymWrI7jlsrZaAG1AV603tXnuAgqciiEMFERj/pBYtSqWIG5C6zGQoDRcVsLdAERQCBWDWdJkabfMWlwExYRrmJrCU/Vy+nK3brHwzzzr9eI/7ZCiDiXNXlYoKk3RYAsNj89oCh+VjsXRIjUtw0zN3UyQt/yghEFT/rWcMfLnYW8PAKtBNU3QcA4myCWpDUDCKFelfB0PQW3t7Hv53dcwjYTJ3BHxEmjt2plztri6Bg7Bv+PDpYkilCyWuzW0SlVR2CjMoGZzN4pOfVmWmOOCHuZ3bn6ZcmibgmCkuQbQQiyfesAJtOAlYnoNH9Tvbq/hwitMpXWYhIPUf7B99443wrkDJz/J4WcH6IFnRAOkiyc4p4Aqp57zqIwyLeBCTuNKBBTV9b6NRey1yr6O9AHYxgZxSxRwk48+ZueInCKJOKElhRKhcWog3rjHvBr+FTRtytzDTDEUKR2Vrd8AAOEUSURBVBXDVXlpuYayqQFI2xL7czyvmDsW0/wH+dIgVHQzx2/1D2jTUJk0jVVQy2bgI0M+uELrMWg9Qo3YdmaQp5g69JFHYYBOHy2lHJyLgELzAnI65ykwxCLZJCiL0pfPpbyc6znhm0r92G598C5PBquiTchr/fQZwmncC2ZXWyRIcALtU++j5pOqjBoNDciaWj3llyCaOdD4Rujg78AQCa/KmSB8TGn8AL+TuLoseKYNgNWzsp5imrtQaCklUn6ykOow1E53pWLejvcPfFEPyYBrOx8Xis8d+q2PyqVbwTO6LikJ2dLqsmVI/3B/zyaAW5VBmEpRRq5QtDa0zCN885vrVlqYpx7JxCtqUtaQbflHSWOtWrM9ELGW7pGQJCGwGia0CrzWUlYDjGbxKFwSUcVkjcpVQbwDiOe0AIYAne+3SMEkRDL/GhYv4gUmP43QgbghnoisWdFaJEPzItW6pqnzYryYSxLkKSZgcjG9asYFOvvGpiJshLS9/yGpGU9qhQyiHI3UltWodht2cPOWtbAK2pcykkhbIT9nK2fPextAHuJI4IcQSq2yUjGVU6Gk2vIj4ekQMRipvjVNIXALJUGgjlrhzdfMpgyJJOfCP32ZdoAi1rbd77g5FiOishbQSkzU4iJSRs2hkLYrZJfwnTl/xq7duGldlEv1VIgpoO7t//yTxdCJFFDiJRyhBkEJhKD7KDIOXBbKPZZLweokELRWg6iK8ip6UMunoq/1Cw8QRksREuFXJNfe/SnfL+I78+J2fFyxxeUlN5GahSymJHJo5liuA+2XJGLexGhqwjdaIosiGwqR/FuFJH0feSxBkSWQMOCntUWO/LIYrghFFkSdNWKq8tLmoQI5ilCEHWbjKtUjqaPdbOBeMk5UH4eJRsypaZhDWq12j2q9in8l7CNEvvXJVdPC2mPKmPZ9vnERly55h42vZUnV5RJ7nWAqnFschFBCIab3Bi1VB6sVaKTciN5R87wG9DgQpnximy//xztqSdVLaqJX6K7meYFFWRGl4brimEu9swgT+cu6VKoVe/Kpp+3WzS0balEO7rvmT5VrKhFeTimhyukWGF4I1MoLaWBtBkVrQQdt7yAYICCuFX11rrIuETVpqHxe+2/9F//lf0GoLJMlDfTk+UPa3KcFxFCrtg41vLipkoZwY/aRjOo5LbSpsoqhEiAdnq4OaQD5ePrKB6uhvnsRV6N+lY7Akn/rKb7VAwgVOJcploDop0gd3NdvdVvrDaWhASE+ihsB5S3PW8+pLuqWpgZOAJ5QAggh33z0xx1nuL+j+vHtYwn1kfDCKLVX6LeAXiDAQR66720uWBSfFUb+si5qCdWz6jJWpKCdebX5itoAA6o45aaf4FDdFGRhgB04CxdpAzi16gpL+Lca+Bw06jy4rvPgNwIngXfDIWvBRz9I2F0cv0UT0VPu3/k5PXSmn7PSBJSeHp5WEFH6O9NbWvRE5/qpdPUtL+Xn3FP5VE8fM0M51DQhvOj4VJHX1Jr5+/ypDlwM+KxvPir/7DyqYRbQGuJ6QUV/ryP5SBJmeeqdIXT6tHDUXR8lrws8Fjw7xsOQjtp+PG/Kwol/K129KnypQ7IqGuie3vVoVM85HzlUL+rpg8R4S2/rvngiHumd2SE68CBZqbxqBQ/ek3X3iJQ0RTrlLBrpt+6rDLPD01O9OEjBS6H39ayekwpLzvT9p/IWzfSU6jm97jaGckpzPJ+//b/52xMpAk/4A7JCKqwbBlL3iBKl/jRZneh5/ikzZ6oUictaJhJOYQNQFh4MwngxXWnpFtenxkHC49d4X10h+uYNLk6fg/GqoB4KhixKEDjnS0ooS6o6SeGFEUUgrSKs4qmS8nbuTjnXR+kF6UzTdmsMrKCOKqWXVOnzUVm89dnfDxJQmm4M9D7vacaAngm6KnhHgopREOadGQt1+srjqdc+RiScAkcWMyHfcQGV5D19SNg/waErMgxdql7tDHwU4MhbjFEkrL1ajkOKSF2QA4XRWxLqGfOVmnioQ/BJ9VGZ5J10T8/BOT6UmUP3lIYW81MBfACVX5EAcc77TgddC74+PT4vcJ7ONF8dQfkQMjVYcvizouUg6PFwAQYGKifJqA6XJx5T+Yc88ylPRGfo75saUi5vR+Oj11R38UovKo/AKEAPGQjRDBjm+UE7GaOZ4dC39qJXd9anBpX6SWkCGpGk1+ffrnRQF9cblVXvoC9u8EhH+QbFmfKHf+of1XM6REpvkyVt0cCNpx7jGZVPyfo4Mc9HfFJ5A1poP+CguSs4pKY6fGl1T0RcJVXRh+fk8IKaBAfUBJpPjceU1kIV2lBSfcG6I5kJ/fJ/88vwH0KTiEosyCZFE5EcIXAusZl5ULeielEyQMWcaSiBaCdPrMoqHRmH2eET5chcfzIiGkelPGTVfJUm/fN8uKbr/hGtAuX3e+QdYPngvhPc0w6UXWkEFvwzhfZ3+Fazk6gtY8AFVxQdnhbXhW/0jp7/9B0E8dPneIYbQf5cc2Pg6EZIBiOhZ1Vf3ZcnlnGQYeDbW1IwDMlExjK5lOXTBNE+mE4iLRoFyvn5Q3c0q7KNw2sRvPlCS31iIKEFBFyxxcx7Bx7Wq+Vl11guMYcaeFo6nFSqCh+VXycSFrV0BIY6uK5ur9m50vT2ZD0+vaZ0PqN7cAMy/OlD/Pzc4aNZvKSzvKXPamILjIUOlQZp93NXyGkeksHZMbsW/B98665kSAqgj5RI8ukKD5203JkGR2h9GsVoWhNIHfcyrhqLp2cCYyF6BgZFoYHG4Un5nMZc14BHZePjzlUF7ktqvNheLp0Ez7oxkF44ylYJZbxGbhggAL8D2otsirf1rN4TH6U6ejowRkpV6YjuU0Xn9fCUJkG+OBHRLTj1QwMxZIB8coWKpXenZfNSIyNuvHjGDdr0WennLE0doV/+uzIMqnBQaV8Tj/NAUD77+MPTbxFIx6f3+K1vFUQjOFUBBeKzQwqlLXDFRBkFQXj9yZrN0pSABsOsOafwqq0bGt3WhxtSvpmy8iL/9JuneIgzT8uNhF5QefQhLX0rXRFBZZfaKBUptT4zY+KGZZqhhxHkN6vjBE/ldeS6x5lexqCsfg0D5fEw50FLGsG9UiJNDX/SkKhkOu2tT3lkJq4iTsvxbx+wzad7dUfa9kaeU4rEVc0URTB80UsRk38SaJ142fjw35QWMgwqb5CDo7pZXfwCaaCgM2HQt3Zq8eZkdV+qXsGTfug9P6aX9LwUMGgiDX5/epMjyGtaPkIuGUm/oGSCEbbBuQ5XQiknp6SptPzDBR8vwCMyilJcXZMSCZprnoBCK7/HR823opXGZGicggbDDDAO6jbXyB3d0zA9X1yDfHxVO4RCeXnaKitl0ldwTXTlXOSGfiq2yqI6O++mz4pfgAU/ZsZMs5gDJON3Pb1ZurNDDUc69I4bNBmP6RE8H9z3Os+Um3J4OMM5l9FXpfPZ8z5KC0VU0pqZJj5q8o0MlmRR38pL/JF+eV14VrrPU/rPj9Df+nv/Fc8GFkwPSrBIWrcC4SABKbwLBh99+w6pHKTvgidF0fN6RIe+1IDyqTBxqCPL0yMvde7483qSUz0XeC6loTw5VTn4VjlVLhkRV/BpkkrLm3M5l1HT7CMVQM9F5M2Vn57nvj8nokxrLdTvRiEUeFd46PkpTT0jhOFN7vzpd5AWJi+iOk3Lq/z9XCUIrnnn1tRo6OM9p2peB0Vo6L46/tSTmkxnrZBJWIZ849MyzQ6pgRip/am7g4mjhWCd7eA5VZ/aTstEGfwK/KAYMmY6xJMgnp+Wi2tCQNqMfXqRKxIiBEf3p+85svrcoTGSevLzB6Lu37Pr//b9P1Ub/yFpgg+SYvJWuWbKq3vy3D5xSZ5bCuLeHjjNtSEeXcqrrgSNrtPIORkjVwIpt3qSlaYMFPX4VDlQfimPjI3Gw0jf/AOZvLeYZ4QaVCZ/XrTi3BVTaUjV3WDMELLoME1fpeZ7lt9MqV1W+XbkzaFW9yCUkFUJ6h7Q4989ZnUiJf89S9c5p7T1rh+kRxggB+cNrPxFxq7en76jFFQW6azuiOxQIXjdixCgA/FN7+jjddGFzx2h//K//Ts4EwSMBzxW56Msg9NAGZWJLrgQ8YF1TgwJogTUs+GflEEn+osKlioRnnNB1Sl3hRzcjChtvc8zKqx+ezp+L8gLC+JpyCqqcVG3fVCP7uk50pXB0fMigpdP6qw2BM83SN/TmAq/HyhEUDc1JvImaUix9KynhXIHbRo8S6EDJVR4EJTRvbBf00d58PFrnzMKStcbJ5W+kEnMO1Y1cCocz1pavfDumak9gqN0BN0V6/pKxF15OXlE0IJ3WQRCo0MwV3QNBI4LXsWAwfqh7wApzM5VV5UjKJs+XlcZyGmZvfz+vr6m7zvE0r9A6FyIJFS6peLoWwLKDwnqGESDanBP8DyA6u7xqUeg8GojCe6715dR8Az4eIJBZYJ8dM4vyhEIsPKXAulx/Q5eCyC/fgcXgnLOrilmV778dsMwDQv4ntXHlWlmSNxQBMaBS5QhGD3h6NfTC8rk+fPt4ZCI4e8Eyuf58q6vBq0/XZcCKW1PdFo/paPPLE0+MlqSKU9f1708n32c3qIvz+rDw6ZtzxTFquw6gnvBu5rMoLo5r7muMEnfOkTXmUzpTR/j/tldC/3t/+0v43CDF72SU0boaVcQLut/f0b3OSQvuhH8Uu9BIGgS7s8fszYKf1zP6Ftp8PHhJtMUPhVU3ePwc113BSVdnesK54ppZ0bFD73j/5Qm9/WbwxVA73ra+gRM8LvSCI6ZdxfMloFR05wWB9ZDHvJIqf1ZKa2enaU3Les01FC6s+ue7/Q86MXQe2qHwDhMDYRGasRjKW+bEJvFmE/fIfNAaVAmFCiYBixhhsE86OjNLXVwBPmLwcE1/dbhPPzcIfrozqeX3TgGghEIMwrAPb03e9fjXimOK08A3zXsV321muakYct6JpXU+CghKtWPDwZdjbNuqJ1+UxpxzQ/oqEPXVCpy/Kxg0/zJcfoz+B0Yhlm5AmHXTy+b7lH4oI0hONd1GSWhjACVcF8VDLJ2g6Fn/DpxgJ/rj0SDHoTZc8p3Vhb/f1YyRwei3exhLx8fpSQXPCv37N7svnRB+elw2kuxOQ+5beGME18plRvhiUYHBUZHx2fl5Ad10TnJTdNzDusxPz4NhYR8uB68KX3m+rQ8XqZ/zxF54ctfeCUgVsAg9ZPH+EhAfUEhzt17TAXOv5WZX4KtEmhd5jk/9/t/WkH8WwWYnesNvcuffvt1PrNjZhA8FNWj+i84UZX8GVXI0/7cx8vDvdm5f/vT/mrwnAR2Wja/r/LwDRV5BsFSSMI1j8n1jARdBmIqzDr8jN+il97xOimN6TH7HRgk3dc590Uk3uE2RwCZtTDFZKRGMaEDjd9XV6RQwuwTKIEkQTn457OspofS1/Ugn89/PqtrcP/Tsn76vO6J3tMyk1rwvM5U3oBuwQvUGDq5UqEw8vgyUmqT0MARjQDyOQEygm40eQV6avSOOxnPj4/KoD8KNSuPG3R99FvX/ZT/ZhzXbX7rXO8HFymfy9W0pBJKfU2FXV/UJKgPH1cE1UE39IgeD/Rzmt40HX3rWac9t1RmnagsfiF4TrQInguuez10zp/znKeCvKb3PWV57qBhn4tBfjwbFGc6YEUGztGa6OQ3/P3pQ34Ev0nXByXrxqwigZHTtx7Rc96Nz4t61d/jWZ+4pDL6M8F7s28dkedfeu4VneuaCwAM1W6y8qBjNb7z25EAt5S4yzTHLA1PTAKPgIhxKqQrnP9h6bB2Kpg/y30dYSwiuXh6mCJnNLl5Pv6oCq27elwMVXryblz3hkt5O+Enrs+UW99ypKps8D4vc/6pcnoaXNO58pv+nn0c9ShNlZGP2imCv+Dd2YBaffx9r0twPjtm559Pd5Z/cOh5XQuEI4DUarWXgEEr9y5iNB5DfxKqGcOdkUH5PGcS0e9/9/M5w/e53/LcwWdafufp9DtI0f8C1BcIvI5AYcW+oDyuLH4j+K22GIVHPsKLUEmLsgXbHPEBHfm3xpaoLMqPb6WlRIIcdcL/08/suh5RCcBq/k3JlCUnpKFzlcEfDn4HbwXv6SPlCEIDKQoUxZh5nTyR4PByuDHRc9Pf0/PZofMgZeUVyLdekcgHT+v+9LdOOMTB6ZNBnlwX1dzvk8YMOamhUH5cz8sBBPOYucFHtJrJbFBu/ZPyTq/pUfFRbNTf9Lp4LJpz6u+pHE5DaODpckVGST+DAusKZSH/wBBTPtJ0xOBCrkT5lmx6RqoKl3VLyfsLnrEKxF29Iq8ghquAVDawU5qO0ddD/rxGqitWWyyuWgzIFgKKxrUqTjTFezFL8kycTH1nI3X1aUvsSMb30ggLbiPYmj+XCGeA+drwHUEMa1ushKVEAE1+0lxeDdZBMCUkmnkfDCnEc6mtQ0bLyz77UF6+dajs/PBz1dONAwdvBvc4dHv2nOrrF3TOJ1Cyz74/n+5M6T5/T9cCYUUc+Hh3rXJ2RgUCreuSSN7y+2Kunpom7b9dyaZpKv3gI8UP8v3MIEx/+7XZO3zDQ778W4eETv90KB+NulNOekblnX0kUbMyCgYLCfhYDYUSfCQHQfqzvIKPjlken5aDvP1c5fAnOLjv53pHtOFbefhvlYeHVUx9B0dw3b+UPO/MjELwTVlVbr3kXzoJjs/XWed6LLgwTWyatrJWeaXEMpRKU4enq0ekM5yquJ6Ontd9/njbn1XigdFVPoGm+C+uB86O9Ie6FtRr+pbnNaOhPjqU/hRQBPKjvLkONb0Os3pAWg7QnUITxSlyyIQEapQNhtLKVLm54hAvPqNz5MUvvvhKcBpUATb5WAZvjPTnxTgJFQ/7c34x+ONH8D39zdvBkplaK1YLzIkYGgwUt36jbPV7N2xpLmn37t72zQY0jfTk+vu2mIjYyeGBTxtp9hK2dTSy166WqWDaUqaF9bcsmRhat1uxSKxjlUjK7g2Gtkecm09krHb3wG6/cdnq28e2vnbK+r2hDToD6qxJb5iVcNCoowKLVl5eKYa+/TwQVK/Z9JoY9Om5U1hc+OwZVzz/rfd1NRACT9efCej2aRr8dhpKef1xPc81mBgsAszV6beuuaGQWefjZeZUbSjTt6dl+Cz92cfvOb/+9L2ZUf/8NS/z535/el1Co/JRXn3rT20Jel7FkmD7CMxhMOhG7QkaAuzGYTo6dJa/y8D0XMcsD/+teqq+3PeEg0eC98hXh+c/Pdcxe9fLJ8Jzy8+VBocbgum3YvPZbx7y9JXt7H39Kf9Z8qrXZ+dBvnreGcDh7Ql6h2sKpXTo/ek//09p+lWeDQwBh7L2Z4QbdD1IUvz3e+Kz8vLnPCXPWy/pz+vATx2664aBC7oUXA8MQoBC9VvJzgyjemA0tp/7WJK+hsHwjD5DDBFs9G9NaO1xU+e6F3n+Sy96G4MTSSWmMCKlPKcWI1C+jgUcSvCUSk/JvBL+Z75ClD7uZclcY+snEVAB3xrCKuuUSQGlWm1LleZs2O1bJgIyyCSsXz/xpV/jmbxFE3nLplKWycWtXBvbpfNFW8ij1IOW5eNJ34hR06T744zdOTqwLohBG1AXOiGrXr1vuVzJls6uwzRi9d7AkknyJ+ZVrC7Kfdod5/Xly5WYuuqcekt5XPn8Oe6JMdOPUJIsY9D6r7eniOrTNESXoPvPp4PzxOyeZDZYjIIkxEGFV1yPEBJpAojHvaIxFmGmwLND59OoyQutNCj49F5QNv15mXWTjwRHBkaHvK0rKj+Dcs8+HH6N5ymTpxM85PZIKaioKlegJBgCPpoYM1TvgroSh8G+Uj7Ay98PjN+sHUfvzZRD6c/K4g6TzGf3lI8ESs94mXRv+v4sL+UxK7rXmPsDSbBf4iUvK6UlcT3vvRFuGILrelWPuYHzH58duuZl0MEzsy7HaTHdwGggUUCH2ccf+fS3dEbfPB7QMjjzZ3RMOHW04eXkB3WndHp42mZDfpz7ZJt02uYWFnyfL32WltegKc6VZ2Kpgu/is75xzoqlJctl5y2d0c7EeV8rKqn9QFJaIyuLE9Vmc1p3Sou3gtBx2FrJVwt9hKNaliDHMykQHx8cqE8C1tB/PqG/8/f+q6CKXhnJPt9+RQzmnOvuwj5/iGJUTAzQsYxijxoNXo76DCv12UfiaRd4TwP+N6sNX1UtKriEso5SFBajkQA1aCqfIOiQCoSMT2xstQ7Ig18Jn6PQsVH/EOGnUqGib51zUj+iHFFbymdsQuhydP/A8lQwOZeFQEnrE8JImVN5yhZSn/lU2PjTtwoV1E3V0z1BYJVVwqpvx0t+eMMZ191YSggQHG/NngqhVlQNlCL4SFmUjzRAdfc8lR9//W7XF0LRanFa1lh1DFr0pbyiN0zj2kzZPB6d0V+/vXyKIVVeVWP6HlclfDzg5dTKcRJeldcPCbYEXF2KXJv96XA6TL/93vQdfQXj+NXNqGWcAmMw6PacvlrYTWhBQ7/1UaOj00llkjX7tw4vJf+8Z4zj07x0Wdenv/VxXune9DnR3PnDR/cUrnYx/lopR/TTzD+NWdBaH7s7O3ZyckJ5ghX9SMBrqjSkgbP0gm/u8Zn1PgxkAKd00T0v86zXwssjD448iVYotOaz8IQfs3Rn59MTNzRev8/XEYfgy0WpSxSPru5wzfuRrOmjeuTQq0Ixb5qPXENmytRxCI1LyM36ypqd17ohyHi1UrHtnV3b39uzeqtpzXYTPgdjX9xAqruWosxm/PdHHXRc4XnUl+9UHd1gqY76JTr/nf/mlyfOTFVkSvTZoXMJNprLR4KobhYewwPr5T4mrMdnfdS2+k9fBTUMg2mO45gNI5wjvJTMhUexn+9sKLLLO1CECIodQsnl0bEpPh4+6MbkoDge0pCPkxpB898YEVViQF7umbxC8gwjn6eqGWM+J1j35AF5ZxyVtyIvEhWxeghMbOUBW//6n7ODbt2iYrArm0jg/1GewDA4kXQtHMOSQtR+2/75P/91276764NeXQBUYD7aeEYnopve1xgF0UzTLpNYbGd4LGpPPvO0Xbx0yc5dOG+dTtM6tUNfI9Q1xgkuxRC7grS8h4Q/T1Nl8esSIMF2yi0jQHHVgKp5ybvbO7Z/cGRf+MLP2MrqaaeVhNn3oMWQedsGZfGVhSm/pyjaatwIx8yTO1yd1k38UJel5h7IWGiIse/BgnFQWJHGIWi3Z3kbTV6XkZilIa7rCBSQNJQudVUjspb28uHJyEbQA6OuzpC12sGEdBkcpS+pSGYzhIXAYgQ9bjFLUgetAq3VErfgR73bsI3VVasclu30+ilbnCvZtWuXp/mRP/8FjZCC2PBceUoZ/Hqg0A7H+fZ3JOx8BzL2OaXnCe9C5rp3bepP3lQ04jml5w3uepZruqGfQTn8gl/XuWJ/QXxtoqzlUGaH6574jA65LMaCmaQJQnTtnr26vGj5XBbaTazV6dnWnXt2eHTMOfLUa5I45YIuLk2U20d7kp/aJihkwONpGVzk+alwQtutagh/6Jf/7t9G7iiCC9xUQKbngQDytu/+JEFHAL3VQwQTBNLGRX1bT5q13nrN4vUajAsmz6tiKpS23hZRtYqQQzK9L2GG+UHrLMLN+XiIh8cLBGP9VdIA+mv+jUgko6A17pvdYLHdJM9p5Ju3ePP8cBSsUSZlESTS9FnVRcNl1Qqrj8okQRuGUJD587b25/9j24dgEeohRn1qBDi8YXX6Wx+1k0S84WZgv//NbyNw2qgwYOCM2UHjDd8qN+WQwdI+v97eAIMllFq54cWXXraHHnrIHnj4QQwDNOvh7RBqn0CjNODYrBw6VEdHLfqDqGSpq1zTMG3VXywZ+pJpWiOu2WhZrrhgjz/+nC2vnPLpyqNBx9rNpntSLZSg5Tm0U+jpzdOe7qeHhEX/+en0TNemddTX7L6+uhiiDgZHeVTqVevijbTYuGiwiwfTQ1ocWrwXUvIdO7SieCFvW1u34FPC54EIIcmwaDmU1ZUVny9er9at3W3bPOGn5tprQplGk2ZiaR9z0sSoa1m0VCRjP/jjn5K3WQHj8fJzz1sxnbHrNz+xd95528sspRZNxQN9VK6ZEut6cF9eVQqsegYGUzUdUjfJkhsVNw66Grzrf3o+sBmufFI8RNrTnNFNA8CUgf/Sdaf6dMCVeBhOBgbJyxHI3OxP11HrwHDgoLQMXRwjLpkejimXyjrBWPeC3WZlZH0iFwZZvlFCqXLJgLr6UQjlPau/hEp1dqeDodKs1MizLz37igqp+nZ7Q+tqsgmVcI+Lp/U/rUCtoZfefsC3ai3hJEEZWm0kNdy9bxntZ6S17Dy9sO30E/Zqd9OahAAL0S5IwqwWm9h2emhla1o5MbYc6abCPSsuahAGlkz7GGCHmpOovbNfsbtYsCTpF7Bi++OGnaRQZBRA+w4ez0VtLzqyVnLsexvXiym7u1nkRHsZVC1JpRJpQRFFc/qANGCyGiW1aWTiwiPWFhJAIb1bTuQSnTgP4PlnfzP0IeSzf3AAbLvvm2797Nf/A/tzf+Ev2Qsv/aw9/swL9sxzX7Bnn3/Rnn7qKXv62RftuRdftAbQbv/wyJVngoc8tb5GDFnyLXG0spfPWcCwBZtjUAyXHmUXGDOXB5XHjUJgsMQfGQbN5dc8BA/fCKWq1QpQv+nL2s0tLvtiUpJahQNay6CjjUiFQOIx2zx9Fg+UsnKt7unOBqrpo0Oe3FHCVNBEnNnEKrWjeLhD/iP4sby4YOM04WCKKqQw3IW4pUtx0FrPeuMu5UkB65dtmXi5sLSCEnet1ji227dv4QGzdubMhh2V61bKF+382obl0iVrNLv20ZXrhKUZq3PewoCks0kbYkQbzROUBXrCVzWabd2+b/PFJVtdWrY8z6RBj9u7O6RZhW5SPDkmFAHNmI0TkMwL/QThUmAwqJ07IgEA0Tzoauc9aOANitzzkZA84MZjakmkaPogIU4f3vYrMkG+QFpAUk/LHRankkftIyHZc+OgP+U55QOPukI7wlN5KIuekvXSGlfDAVKtxVE19kXGiz+fMk2u8rnSYwmUGys/C0YQo8X+8SWYJAskrmWUJV/BOhzwtbrbtz/57nv23W++YZff3rbbl8t2/f19e+fVa/bGDz+2kwMUGvgS1V4IiTQpJ0E1xPHxgmXSeV/9QxuY4dKDHdqp8mjYpiJdq4TTFkpGbdfytjspQoQYz7StkgvZnbmsbaHczejQFwE9OW5QwGCpQFFEwngCB/YIN6pUqI7RKY871omHLDUMWaeCcETHdmoYtuUyxOkM7WAuYwf5iJ08OG9zxSKhSsjKeMg63pFCBru7SZHiWqeZtFCgYBShBEwlV1sHrMRqAr4oRh+GyVsE0NFnNnKkM2lf9KJaa9v9u3tuGDW6zFetg6laQa2MYdKOC8M4v1FKDQUWc+URNO5fnlPC4u0RklByl0CIfQEbRQbO9JCvryWRkLcQGlO7ixp3pwaBb1+lRvG2DLqnE7wfxPqfSqX/r/tx6AD73fNq/kq3DWLj+SF11EeH72aH0ZEB8F4HoTmeD0IYIRt+kfysvIrzdzGamhFabY7w8Cng/6o3kCnO1X5eAAJbBjGkMDrz2bSdPb3uyznvEvp86fkv2ub6Gds5Oba7O1qlpmbPPfeEra8vWjyDE0JOcoSe2UTOVhc2bKO06mFrqwFigW0KA4QItcC7yqmV9CPa+sIXlaO8anSbKl2A4gIDK+WYhRVSV9FBHxkLzanQEbwjZeUez0jZpIhij67PDi4HH/fxWkaRNMOSrYBKnobnoxfFf4yEfuul6THL/98+vDdIW1iMNWdk9gkaWgO5CsIFZaX6eLvW58rtdXdDAM+RC+Ug4yeHEEN+pR9aU0UOPBKL517R8oYXzm5A8BBQLGLpXNzmlxZsZXHVtq7fsUa9awsr8xgFNQgqX6QBJSYnCgmMx2NEag2LNxooYwd7FbX+JIWVbdp8qGkbGIMsls33DKECSd5Jgk6KrYHlUfwsBsS6IWJhLQIPtESDNIEHybLFdMriob7PSoxTcB4idzVKouAQolaIma8SLu85mNhGhfCi2wIUDCzbIYRJYtSI8TvEYWqYERGDRVSo59mLNtSST0O1oZCqLD8EVMOMBnjJknssxreGEEtoJER7u7umDeu0p3hpYcHOXriI92tag98DwWrgteK1KIZiifvXPvnYDnZ2JAee/xoecX5xxTY3pwvAghaGvfaUUVprFAaRL5iA3wGdA4EWYkNJZz0+mqCFUdBCeFrMFnZa+RhkAkJRo+0CHro4B98wcspX7Q89QrE4/Na22Svc1/rv4zs7lgGahnPE8NBAdfxUkESDT/MPzj9/6DmlrVZt7fxYyuYsE4+ab6WOUiThUzqT810WNbFIa7BDfCsU521xfgM+p6zXGlk+k7crl6+AWnu2tLyKQUmj7GM7OjmydruFAoftgTMXTB3YpeQC5U5ZC6XQysuDztjuIaeZuYLlMNpzpaK1kaX7O3vwvev8k8JIWdSd7hshTD/ykAGkVm3EodlHhgEjgTQHDc1885CUk8T8eb2idJ1mvOLXgoQ8CUmMfsmEBL95T4aUhyVjYco/wfmhkvwODO30bac1T/ufv+48ATnoJnnorj7BORyGbrPeMLXJaB8ZLY+mQsyQjoyQyk6mwfucKnflqcFWCnfU6yR0FTm/cu6VQbcL4UmS9+QTkiiZJsRoIbdJe+ANEslMDBinQUl4OCkJCanBRePiO522pWWtjtRzQCFRXt3PRycYhIblJ02sURsvReGHHStgOOaHESvh7TPCWjyr/W5iXAvh2dWEFyVmWsDwL6URtiTCT4ELoagV+wgn5dWGOwmuzcP3Ah5sjKIudvtW6o8t0+phNPD2GCK0x8ZATXmSFEZG3rCjdgoYkdi4YONiyYZA1H4PbwMCGocxaBp8FUlSVzWmpQmpgkFX0XjaFyLc3d8LNmDAICa4/+RTzyLocza/vGS5uaIV5kpWxCBoJ64I9bh/56Zt373nsR2V9W3C5rl/5uw58oApoJehGh+hgzgrAfKFECl7NleyTGYRGA4ELy5Sh4Kl0/Mo/KJlcgUXRH18GTYS0+6ZrXrFV94sLSwTTiy5RxphNAcYY+1iHiPckx9cWlj01TZ7B8eWwChEcllP5/Me5v/fIVGUp1L7D4DWZN6iqYwtqOtM27r3JraamreN/JKtFVZsIVGymLZnx2iXUkU7NbeG2EW8AW1pYdVKhXlQXYr3F2w5v2xnls7a2vy6xZQW9nseeih80toRarfogDD3KP/dO7u8v2yLpTlbwhgiJXZ0cGItQhCqj7IIEUyVXegPKK46UlVHgj6fgt/OAD7BefBxw6FExBf+n/VEBN45SEOsm72jvF3xORMt9aepBr6cAfkKREjhsZOKCqAaOiUENqW73pkd+q0y61pQ9uB+kNcsT7EeXk3f033Ju+ftl4JnZunMDr0TGD/uc1n3gnQo6+n1c6/4suRAMi2CmC7mLYbVjcCI+kmdWA6lzmqHMcICNFbLjquXQcmrpVstyx0serTdsTBxdBzv0QeCjxBCohhf0kyQRxRIDiLWNLwcYcZ4pA2utaQ8Hp7CRRTP6jriJUg4CWmhSQQAQ+EzEAk5SNnCpRQIASYj2fJQPRQ61MtZn0q1KXNP1KZy2tmkA9F2kaYRCCFK/I482ARhTKVieJk2mnHK4uvrGIUOVlJwOWOHXuc2AtXGgPTs+KRiHepSb7asxqdQyFvtaM/u3/oEBVPY1LM3Xvup/eCPvmNv/PiP7PUffs9alX072dmyvXtX7d23XrWTw33frKINXFcr8vzCHN58wU5tnnFGDAZtlLaB4aCuoCIhA5cTGWEM2Pz8ilUqlAejp0hS7UCYAtMSs6KtPLz3QWO0jg8PrV45ge4pm1tY4bNEpREq6K+JT9o9Jo6BlFFf0M7sSdLAuPdl0cVXCZOEhnM1VnU1CYlyqSzc9HufP2TXtfK55kscNepWa9e9dyqPc5Hx1gs+tkWhCzRWWbQkrnoxlKXSWxJ60AKcc0u2Pr+Mwcj6Vkd+l3+a2FZM5i2nfnePxYP3EqAQ7c2we//Ajg5rtoChW6JOc3mtZTi0u/f2oC3WBCX1hVowJFIRfiJB00S4InnzBVq46aGX5E3X+e0O1p+VMuqcb36qalpP+1Olmj0XJOoXuB3YemWoS6qTK7Z+SSHV8gVduaZdbnvaJhk6ORpXYsqQh4VaZZh6HRyIuhr1PgVQCnI24opQjd5RHaXs0m+/QAFUa868PDAy+EUien/27e2KeoA8xe/ImYubryRAAtFk1Bq9mpWxsvv3EOxK1VooYnYhb3PLRaFUV5TKSdm3JOr7vhFauLrtMXZsULdRY8+Om/O203gEAcwjqA3yqdnxcc8yQM1mPG/XIw8DKzu2cnpogxL+JYO3SRNDA+syaTwZxkZrHB4e1azXD9tOrWbpUs4GuagVnjpvnb1jC9V6drMUto9XQTYwcruRs3LmvC2MgZ2YjWtLYWB9zy6juEIAhzHCh9SChS89bu3oAoToWRKoO8LLx4H16pvXDjTaPU7LA2fzwcr0eWBxXmtXoxzzwNQi3khTotUg1yR0msOjxTEm2jxtZXnFVhDqLKGJQgBt2FKttjEGICHqPRxR/tKit33kCpp2nbWNU5soibYw6niDoZCSmOxxIPQWd6MgF/VjaxX6osqbDMYMaMP4TCqJgezzPMYaoyChOtrftXoZw0AYM7e0aotLK85sj5fxrqprMqMWwhDeWTv2kr5W5SXu98ZE8px5FUHP2a757u24JgFT9KxveUR5TxkGbRxX7batoU+7gSx17LB6gkGtg3RKpoE7sNXa5C8TL+jqvU6eKspPnT6dkTn903qXaoOJTZ8KntQxfcKfDdvW3fvWAglpfe55HFsBwyDjubN3iIEIQga1GrmHR2kC+O9uG9JwD376b09Tl6eKxHP6Dg7dkAJxhbK7wnM1UC6/NH3HH/Z0/HAFnR7+aHBDZRfAH/hMwbBVy8eEUWUfsOc9D/wpLdHXT/hoXQptvO9T94XqcYIqocqgMECrRKmtyeswK4h/yZx5Mf23D2TT6fQZR5Qg+Wb1wNqdhneLRp5+4fFX5uYLKEPaCvM5jMCclZZKVlrMohzaiI2MMO0SDDVWqchaRD2hxigEJoVw+oKlQMHxIb68DkOB8J0JCIJQQfLdHGNEFGNiiSoDbXqLRYodWCKvFPFMDVBHpYtQBNZU3ns0DNlxFQNE5TV4Oor3Ss6jYLWm1QklDufxeioRApnqHtlxOWRXj2v2g3sVu367YjfaxG8dGTvRImuhhVMWmUPZl0FERwc27jSJqecsevq0bwrfJWxKZjIIWIXzut3ZuoYRaFq3e2xH1ZsUCk+bxEAhaFq7sYsyDCGwFmBPFTIWA4VooM3JSdXefOtdu7l1y7bv3YeZQ98PZAHaphJRXxI7h7FRo9fyyobPGxn0uxgG4mjq6UIXUZwnZdBqwaC1XN7HC+QR+CyCowgpmB2HWOCdFUOOnWYjO9zbtQYKqV6AEoZI7RkSAzXmatswec50FnqgcHmMk5bu/uyQoAQeMfj/cwI1PXSlrUYvznycCo9JsdQw+d6VK3bt5k0MwNAqzTIhUNqS0bjd3d6xV3/yuv3B9/7I3nr/HZBn3JYxWm77gmTJJFCZmVHS/wALvz9Tpn/foZj4+vUbvt2oBtBtrC1hTCZWwXDvHVZQZBmYqTGgnAob5B1noYGXH4VCu6gP+ek/r6WO2TdlEDmmz+uYXZ/+9N/B+WcPSO/8+uwh7nneyowDLrtywwzLweN0hrBvok2kQYoe7Ol5busR/rxdLC390dgfTyLIh8I5OkEehRyECWTg/5RxUCLTnzPD4IXToUbZkLao1zasea4nLPLwQ5deEVPV6h40yCg8kHCijAilC6gS4v5IcTuC2Bv3fT10NWBJSlXBEb+tum/JTtnyaZgUq1psTIgRaVoOj+dDmq1mqXjFclQ62ZhYu4LvriBinGcjeXUGyES6AdJkqaWFtK3kgKSIoURkUG1ZrN2zuWHCSpWBnT0Z2lJzYCmU9cr+tr3fqtowNLR5lG8RodSKzOlU3NLqTu20vBciD+Fih7ctOW6SatqGxPmaVCLFC4MsdsuXrUY6J0djW1rasCye9OO338bTL+GJMtRT4zRSlsLrrqydsocfetTOnr1o589fAs6qN+cHdnEuZQ+v5OzCatEKakTDVf7M1/+snT59HmkYWq1ecUVaXFwF8nMfQzQc1mFMwGQkwFGCIwc0496du/aP/v7/bL/xz/6J/cHvfsN3iFhaIo6mfmrM9U0X5GXglTaBrh4fYbDTVipq6Owm3hmBQSk8lCAsUtuEIIngvIaN62gRJv3eN75lf/Ct79mP/uR1axGTnzmz6R5cEuSypT9OfMQc4UGg1DJOY0cWd+/ftSPCrE792MIY1TkMqPj5m//i9+z625dtTkKPA9jfK9vy8oItzhdJUUZwGh5MjYIffh62Zrtv/59/9tv2D379W/bNb/8IhJOw82c2uBeUSI2L73x4DVlOu8FbXATdRsfWBLGVay3kWW0HIAKQisaJqMdIhkxrMKhuaglwGE7FFJIFdZJEc6BY+kaX9X/wj2t6RjqnErhG6kQ6o1O/GBxBo+Vn9dK7aq8IFrshvuey93roPZVF367Yqrmuk7GnKVyghDhXOkFi/pld9986p7DKTwhIH78qg6FvPTc9/9MHqSht+ODGirQiFx8+/8rmaWJdtSrLmlGYMMFhOAaRojytmItKCGYKLuqjwRW+5RkFkGCqj1yGIVStWLpRteSojYeXXZQZBgnAmNikT9yYtYJaYQcwDOGKCEZhrWVfRAwJ3bSENgFtTPqqNgWVYSIvdaeE8TZN4nqNVlQVlc67RxV7p4HXx9JmsKoLGIYsyhJKyBRpk+c2TEfpq2U7qBNGzC26oUig4CHqPk4A50EYmWHWtt+8a6k6aAmlLeP1Dg53LYlpWlsiXGm860yKTOYswjuRVAaaAY9ROG0Ycf3yx3Zw7xbhFTQAXWgXMo0T0Nh1DVGVBy1XKnZ8cgQdE8D8VTwFxgZh/b1v/L79T7/yq/a9b//E/uh7r9rvf/M7do8YOZ+ft3/6//2HPuR8XQ2bKPKgqzYGs82zZ72RMdjdRL0VUW9fONrfAQkkfVOt1fVTLjgBYuh5G0MKBRJvtDmnlrbXDNjf/Bf/2vZuXLMExvP00iLPFG1rZw+UlLSd/UNHQwmU0uNVeNHkne/88Q/sn/7W79oPXn0dJPCR3bqzQ1iYs4ceedSKc3M+yKrfHNqtN9615aI2zTp2BKQl9dZWluwsSMqRNAWchRQ6VDf92t4/sb//D3/bbu4pfKPeePtrt+/Yj998237tt3/f/tmv/a5985t/aDtbt+1o+54tghiefuwhy3lPxcCOjivwBYNICKV1LnxcxjQG994n8lCIoZg66POX3ugqdZTSubLxC7mbnUvppqekI2MgJdczev+z5/Qlw14HuXwDY/797//IDg+OfX+ON15/C1T5lr397ru2DY3nQLJpwlGKAR3COOCu7W3ftJq6d+UtnCJBeWRQZocbAK7JMPvYCN3nT3Xwc+lN8GCQxOxQ4fgnmXAEozQ+TT94PLK+tvzKwuKSFyCtuBV4qcKp8Ub7SQkKqxvPlR/PqgU41TinzTFrVLqitgjtMYm1SaLw0cYeiq7YEw+MMkbD2g5IPRnqglNDmVihSpC7rDbeFBUWSZ1hOlQd5NDzldJoEw/vs6UMguMTX9hT1jRs+8SyPz1q2JBYvICQJ7AyCnM0jTsV09RsrKBChVbPloHWGkYaRmi3KHeZksytn0XgCRGkNLx/+omnLL2ybJPYxFI8u7i8btnSsvUS85bMP4SCFKirNkaJYO0hpuJrykGNQBBLVj/Ysd7JMdd7VkQBi4W8bV68YOsPPmADjGyXGO7kAIUDxcyrFZ3Pd7/zHfuNf/nPMGhJe2BzwR46vWgbhB73b2/ZT199zVaKRVvG+8YwiOlkHm+7Ymcvnrfi4oLPC1G3pdoBtPGLdrU/2tuhnoQspXlb9VAC6uKONEJR4ZE2dlNMqqXlNCZfO9rd+PgjO75524qEhifHZetgQP7xv/pt+41vfNu+890f2W/x/d0/+pE99PAl+/GP37BX/vv/0V599T27c/u+7dzftZvXb9kOyObGh1fs9e/+GORQsbMPP2Z3rt+xrY8/tAKCmwIFjpGHMfQ6e+msndo8RcmgHbIgYZwdwSl4DrS2sbHmMlKtda0D3+uEDId7h9ZDBos4r9V8whYyCYyBtnjqWqE0Z30cy3GtbRXNLaDOaltR97Fi9JAjB8wbsuW6gkyFUBAfwES5Zorh8qnbLpK6p28pj9Cr7gfKqnueEl5NxiFI1VP2Z9XLUz1pWR2022p27AAj22q0KRNlAOm26027fvWa7e/sQg8QWjwOjYIRnNl80bQll4945CO11xBqH45NvspbvR3ir4yeE25mIPTtdeE/6uZOXGWSEeFVzejVEVRTz8so6iwof2RldfGVhaVl92xKVA1Cau3WJrFFBFJxWwYGyVtoMVMe8XH/YpqeKRQLVsTajYnRW/W63T88tut4750unnQMysA7aMCERmdpuytlPqI0PjZdlgoLLoEOahXsga5TxeAywjIW3oXGI77iEQRQA8sQqCj7utMe2c1mz1q4nixGI5+VVxtZPyIB6DtyERIZgH7E0gKGr1TK2t7xgTW4sHrqlDe8CWKOm3WrXL1svdvXrXH1Y2tf/siGt29Z5Hjf7HjPhvfvW3nrrhUW5m1ACEXSdgRCug90vnp/y979wfft7tVPrIXRrFK+63tH9sHNO/bme+/Zhx+8b5c/fN/u390CnYBWQAynTp0Biazad7/1e9YrH9jpUsoSKH8fWD+GDgUg/zPPvmCHR0cWGmgoeMjbQh5++EFbXgUNnFonJAF5Yfx800AId3ywb/t4T+3zls3POWJw4YDO/VbTNyrWZoBq1FL7ggyD9gOJlzu2d/OW3aN8e8fH9gO8WVX7ooG2NI8jE8e4UtfvfOcH9vpPX0fQK9Zp1a1LXdQ+MkEBJ/0egsZn3LXtrXt2eOUTO9eB53v7ViUEbIACs9G0/Zmf+zl76asvU1z1sajYgdD+6QODAeOKhaQ99sgZO26O7P6+RnV2TVtrUQPSwvlosA/GWc5qQPmuXDuwcGrN2o0mqLDpTkGyopWyfBTnWL0TgZf0g295TYURTie/9tn94Fqg9KLvzKvq0Lk/549KpSTPwbtqYEVdnZdX3v3AutCm1++C2LTfvQzNxMerSJ/kdLWbZB1DpnBzEsYYiKfE/lFQsK/cjjFolI9tC/m6/clV271zx9q1mmXRVfX8yVAEzSOcOfQODhVP/6lMs3YHPaZPYMb0Jg9xQb0zOnQt9PiTlyaPP/aEtxx3ILC6bTRWQXMW1HWjlmkRR9Y0aPFEwcJUjAyCpkNSpHJ3Kegf/sEfYKGHruhaXcaVHmUuIrTPYWTORUYQA1iIscD424hYUA1QPvCFNDQledBHSNWVpWcTeFgIqfLMmNYHZiW0xxtaSSnsTVDLa9WRNUlIZYpjjJZzCYSGWBiPqKHP2nC4A7SUQdL0VC1cIWJoy7UvvPySLW+etgZeRX3MGfXJYs07+oZxip1lpKIgiATIRwOLhpTv4937do9QY5zSsF8iQt7fefUN69zaAgKCYPBQ4o+3GXDMyi86zkYrikXaq/frLz5vn7z9KogK5IWBSnBPvRvNdscWMVzv3rhtJ+UKBizD+xodOjTEG57l7c985Sv2S3/5L9vpBx9yz3/1/Xfso5/+iW9+PLdxzp75whc933avZ7XdHbv+/ruWXJizMwur9t4//nUbkHYM4W1gkPY35+0qodbH967aYnHOBq2xlRZykKNnt3Yr1h7GfYp8p6v6ybAHjY/BwBqEl4+EL4/3vnRhzZZQwnM1Qij4W0+nrDlftOjKmj20ecEW22YbD12w6AMblj21rES8nP/uIfqF7Efv3rNv/P77Vj7ZtlbllsVBikWMVT6FI0sH8qQNHjUD9OyDL9tDL36RcKdsIwyWuiw11mI4BD0Q5jo6kJyTshqehUTd+1IGDyWQo5nS62+koeoqBfe80ZJ3gyMomzde+jliKTTCe3pEV0YY1o/feBNkdc8alCVCeJvFGAutJUE8SfUwxHGgIITzT7xAGcO2d2/bbt64aju729BabX7BuISZYvtIVD46H0gfCJ2efv4FO33hoiu3nOhnh2qAAZ7KH8Wl/K51n9ZRE6wa3Q51m8DfLHfQx/mF/CuKU7R38Oqq5n0D+YCtvgGjmr8RbFk04Y9ev+2KKdgSxG1YRGJN/W7hOW5c0968soaEAihfXgpOBWoIuxqJVqlATp4bQvrW7XzUp63W9dkadBpo5RXjfa0unIB9UaAhHPU1KBMQR3sIaN8GbTpdIdw50hQD3kvwflJKRUigdoljvMs2kHK/StjT7VsdI3WiEYv1gdWbfTs4qdm7H1y1d9/5wIatLpB9gTIlrE+ZxsCcicaHRqk/4Y8W5dRckXK9Zm/f+MhOeg0nef3g0O68+Z4dvHvFDm7fti6oo6tWVPCgDI3HgPrjW4NyKCV1FQIaY2xAMp263bh9Be8NozEEoR7lxHN08YoTBOaD61dtr1zGSEXcUDQ6HeujlHnePTUHE9GI0CAEGujZ0tKSVUFCu/fuoCwpS2pjys0z5I14dIbWJp17n3xs25cvWwVhTX34oUWqZW+gC+VLVushsJa3UwsFJLoNPNcAmKHd2Ak8vmLf5AQ6ofgaXap9GwTFcePuuWPUe30uZw9urlgamiWBzOk68sH1+UTKnj913tah4eikbm08QAsEkB0gZ3MFi+QUS//7jkCg15YyVjs+scZJFf7icEAbGu2n8SU37++B2A5t+7huO4Rpg8HE1tYWqDcKEY4inyi/GwANbMLzIEeSUaXsq1aLR+KP5G567u0QeoDzsBsDfkvTp/d8TIToqv84BO99IJT/4oAu2iT14P493196NGjDM0KfXMby6Sg8BD3AR28Ehbc5jPwVkOWbP33N7m7dtwboW719KoTajoIyUW/0ScZH5dYIWxnnAels3duySr1sG6dWEZUg5PD1N/jMjILLodJ0k/i5slMfdRWrzUm0cTBw7oHVySYGQSPxQni/CJZMKMD/lC4PCoIpwZklUvylzGYIQgqtQr/5xhs+XDiDEGTwihrggn+1BcKN1UjMMvWG5WBMKE7cLwistCiUF1BxkKcNxMUgyUD4mG3+ZMUVEysvVUWDcTrg3zbPXUfZjxGybo/K9fEeFBIxtf320CoYI28gAtuY5kBIFEZCADJAU1il8is+R0tzeOlHHn/Unnnhee+6UffQrH5UFiVu2Kvf+qbV7u5ahPs7vbYdlBukC6nxjoGoiZdBq/AE5RcEhczQQm0AMRATdIGwxVzK1gkHHryo7tKx3b+3Y/UjQhY8YSaKV8nkbI8QaQvjRZwA7cM+BkHdb0t4l42Fks9AVAyqNocnLz1oDz3xpMUX0vbJu29acWnRSmtn7fkvfR1FGRHLlu3gMkbm9g0b1U7s4OOPrV/rWHI0Z/FJgbTD1sQ7jUBotUnV9qJHtt09sntHVQyGQDE0hPhJaLeaTVEPDBUGuoPxVhtQCqGfK2ZsnnLHKV8Jvi0ctrEvHRCEtugDIaWSVtzYtPz8su8qHElk7dylR2y0WrS157Sh7Oe7TjkE6YXtQEkKFd/8cMt+8J2f2DbhXqh3YtVG2bYP1b08wHBLuIeGQ0ZeNG4BOVZDOQ5uYWnF1k+ftU2QoRrOZSgCuUCWxDc5KvLRvu1BmBF4fS+Cf8sQaLxDwE8kEnlEISldCOUnjvYuxG6fcGznvtXKRzapNqxB3VW2UBf0i/xpopLS8QZEiSLfK6cuWJ3w8MNPrvgAJjLQP8+nzzOqvwYNhkMJm4AueAsjIz1AqvmpWb+aNJYnPM4vLNqlRx4jPExOyx0cs3PXH09fcu9XPB+qzxnnyLkWpFHYE8mX0q/EEdhFBCmEsor58s7ydiMssq9iTEKzVlvl4SP0EG63E245FSuOUWQyVOW6JEwFNDVaTFW8tKfGSgiXzxMTUSh4SB5CJFhAEZrn4oQYIjpJUQYqQEFHeOwBCjYgj24qandSE/sw0bP3EgO7Fp/YSXJCGEHl+CsJlqHkZQhdaXZhnhoFlYcKHlh9WUsputcJRstb6L46YOYLeXvowUs+SSryqdHjNgyUR7jx7jt298MPsDFSiD4KPfFp51opSM+JdjPvI0MpYumyFpaV1S8kE7ZeSNtqMW3L+RRKJCNhVkhn7cz6usWAdPKEKeqp8KVPOY8JS7QLdA6JX86k8OcgMQxrDqNYyiRRyChKX7cJ3jRC3D83v4DRTVC3oaWzBVtZ2wTVgUL2j+345k3rthvWQYjb/aS1qmFr1TXRrImS1Tz+lcKMkhG7Wt6164cH1hKfqEUUD5embGnKRMkwE0OLYahyiMwy9DqNY1kGdaiHQ6twEe/ZPgaogHSnMWwDPFgdS78Dujhote2k3QV19eyE55uEGiOM3PLyHNSaHeLLxHrk9N037tjvfOd927p221p7dyxlGMthi/Ji8JA1tV3ZuAuNDYiOHOkEnkndFdKVDzFyWzft7s0b/kypVPC1JwRExSvxSAue6M/znR5yWpL7wJB8ZjDUhhXsT0F40mna3Wsf2Z2PCXNAjIc7OyC7lqWob5o8DBp1MRw9eNhst73hVUYkkU3bkLLeuHXX7oPI+iBwTQSTvggp6CMU9hB6eWkO9ENemkgoblAFnFjU1uazdn5lzk4tFWxjbdlWkKEkhjkweUHdVBufIzE9JNNKw+/xcWMR3LAOfLl+5aq9/+bbFjp1fmGixU0efOABlCEQSHk4n2YrXULAZLeV+IxkCSmMfnjXJvG3ArzDfatv37U7eLiyJvmMUSwUVnGRNt84btZsyLnQ+QJK9+Jjj9mpBx6xIV4khJUYYZxUIRVbUMmVEiIJQmsxjkprzz74iBi+2wI9kbkMk5iJRqvnpNvC8g+wqr2oVY4b1uvxDBUX1xX96n9HOryDCeMcKw7z1O06jwdcKc1ZaX7esgj4/CYISkSOZvD0Mcoxsn3g+Tvf/751gN5NlL4ZS1ppY8OiQPY7V6/bqFyz9WKRbMZ2VKu6h1NlvE7kSRhsS7mELebzllR8CSRMECqo96BYwr/yu1qp2TGoQeUS+2/vl+32IZAS+qnhd3O+YGtJeR0MDwKmQUzZuLZUH9nPnX3IstCgvFK0x7/4Jbw+RqawaI8+95IbsYO7161x85YNSWdx7by9/7uv2s4bV6EZYSGCTyTOp2dDeHarf2R3KjuUfWwFjOcFaLCIcZaSHELSHfI2jE9JZcAThuQAgKFS1Dy8X8wXrA2ailRbtgxmVA9RDyXpgRwGGIAkBkuN15srG5baOGuXGy1bu3DW/qO/+vM+W1dUk2dsgVT+6Afv2M1PgOMnKE9DC9o0rILBUWNjud60O/sn1peQS0nx/uIuBXV51XbvC6WcbSwv2Aq009TwRDpvMegSSmV4DKcz1GxFQlN45Ic7j4lPAmtiRL3dAcOlI1AqSgYd1DBY3T+ww62rNmxXLQHaQby8R6GCMR/A2+V8whIKYQYgcfKLwS+Vq4NRrDXqhGdN290uW7VJfA99Qryseb4ySOpNK+FBFwuE+EvLVgVt13k+mSHcQ/ln6EVmLVksWTSbdaMQjWrBl6CsQrwyaLKGQXcmaIVvIXCFs9pwKdhtawzS37H3330PJ9IjChpYZH4u+4qMgIbHaiquEnUrKiJMLYoIqB4BnatiQgzREd5le8vSn3xiiTs3LXJyYFkqvAwh1UF2Poy1i4/tMRTiMYQ+SSE0WKVDGi2YcG/vwNKTpi1ulqyVKPjMSe1dqSHOZOIfrwSW5ODkjr3/4RsIStstta/lp8rzjJa3V4OLug7VUVGrAt+68thqCuMhDorPB2LIkIgoKE2S8wwWu4jXXchl8b4poLkGeBDnx0YI1IqNNfFIY+zJs3xyZPdv34TwEVs/f8FOP/ywHeEtFBapVVgtxEuUN4ECKcTqKH7kfKEQt4eIdzfzGcsQRigkF1JB4vAi+B5gpkaS1qtHNlfSKtghO6l17Q6fwyqeuTu0i8DwdaqShAeTeCJosBqQPjBV6K5oCXvq2edtQLxdvXXPevMpK6wsQauQZbN5L1vzAGVC+EYo2+Xf/BM7eueGNTpVu9M5tmv9Q/u4sWPXOjt2GwN8NKrYIor+tWTOXiCvDQxxEcORhW7r1OHSJGollK+DvW2jEGmM83nK9mWMzpNEA2sggxIyNaI86kmJwQDZcg2MUuNuXuXCgGhk5ou/9Bdt4dIpu3b1mmWyOVtZXYBZIXvjtWv2+7//Q7tz/ZY1DrZt0q3jkLqgzJYlE8gjwnzlzj1reygDUTU0nGty0mnKUNQMYQxxXuNNcCLeaIhEaGCaUScZM/FVDkJSIrkI5IQQtdm0mx9dtnENJLV/SGiU1gPcU/c56fBC42DHdq9+CA9a8LNn8WmYoIY9jSIcyzHigPIYQdTA295UBimehssPQLX3t49BtiAeuWLqQUK2iNw8iKycOTtnuQzOg7J1WjUPy7PURaunx4khNKxdXcq4ZDt1/ryVVjDBhMJa6k7tg5q74uG4GjYhitZeiKErQkZaa1SIXgZgiAHcJ/x/7533rAei4Zb54kalUuoV1Seusfa8pAYd99uiFkSSNfFpyDDLLdREMVPbJh9ft9LREcLasdVMxNJkHCG2zBeztpQn7ikmiUNRM4RhlJ7YhXjfnubeKZg66fZR8oldwng8QsHruTnrcl0WUwZf7Rn8w9sPsWQYhbfeUFsk6DRu0QTCjZTBJ9IXHNSzIm0USwzEb4BwRrKClNdr4hVx5ED1EE5geCpuOQiXVVsG7/bFMOVHosXFeas3mr4qUC4/D/nwdIO2jyTsQrijw11iu7g1QVJt0ovgsQvA99LSAsajAcRD4BGSBcKEAt/zMCmL4iCHzixZaIeNgqdkqZ6Xwhz1H0btOz940/aOm3aEN6yfHNtLGIRfWluyx2HoBZ5d5/0MEtKDON1cyh64+ID9J6eesr/26M/a0rOP2O1J1erHx3buuaesizIISQ0II052j6zaavh6Brd+8prtXbsKjC/bdYzBu5Utu41xqAmaIyjtQQ+B0xiWod3ude0djPEHlPUGwr6jSWaIVIMya8HeU9R1cxi2U/2xrUHfBIiDovo2AWkMgCM5haLwyHupoL2W75tgXEW39MK8rT33uJ178gGb4/z6zdt2ASH/4N33MQrfs6Pde9at7lu4V7UwSEELtGh6+lAt6HCmUj2xEbD97GLRzpRQCrygwrESXrWYjlsxqXYuZBrlF/NlsKMYvIlGlXKuUb7Sc2/kQ7YlfFpN6uaHH1meeh3c37E4SpokxJwNFlLDXq9Zt52bl20CUhgi/+Kk6wn3G62eD+XfOqqCcoeggZblFrK2sLbojjeKcrfJ70MM3jEGe578XoSOXyUc+3ohxXnSDe886E+N7H3RTWMweE6NuwK/A2hbbXVtcWXVzj32sIUxzkIx+nMFgjYBmhBCoG7ItReffIMJXaSjbwzRHqHPe++9az3S9+gA/hOhW6Q4n/LZlVo7MAOkVhdjsIkoREMg9FtjBzSsNg6BE+26dbHuSaypCFJHqRQuJFAyocBkPm0djEcEwe1CiN1JDNiNZ6ZCBbzI+dTYHllIWq1jts1/DydrVgyhCKkFfJLgDnnKilOR+tGBXXnzHQs1uYNnnTT7NqgiaHjybDFnY7z1UCHDKIICTKxRVi+JLLPbYLcHMg9OLCgjpuIrEBYthIlnQYoX5greNadRlfK+aieZQHT1ja+tnfVxAxJCzK6tnz6D4Mft3o1bGDcsPYZKsfE4HbUe8V8IxNSoHPmEsRHoKCZFEGOgoQbRhKl/hnfWgIbqf+5hgCa8p7UTtOjNvbu7FoZueRTzK6mSPYjydLtN647aFJ8yS+hR3lOJpF184Dk7c+FZGx4d2hxxe+3gyK7evWGLD1yyuYsXbPfk0A29vEZfYyMGdbv+8Tv2/ntv2P2jbbta2bXbfXgJXxQ+ak9RuGYDjLPWCOgDlVvwoYUANSh7GSXa7XftLnJxAxTzEajsfWj/MRDoEwz1LeiwRzjWyMMX5CAcnfjCwLXOwPqk661QIgVpjjCUauxNYhAvfvlli4OUSvM5O3fxon3rW39kv/Ob37BOmbABlDDq1hDWFvzouND2cVxa8EUDugYtECjevUA4OmhVUTx4iiFWz1WC0BQG4cBBV8mUNxa22h3L5XJWXF7zsghpDqiXGi5j8Pvj1163Gx9+jAyErHZ0Yqm5vOXVyo8hkxR5XM6Llf1dO9nbtjHKpJG/IfhLboQRhMyjvo0KCVvbmLPltRIGAeRGKHbj/rYdEFrdL7fs+rVbliNs/MWFov05wq4HQVjpZB8EjX5RhzhIIRUP2RJ0z6ObScLPUjxjKXVCqNEWRxrCWFUnfStXmhgzISV1fyZcb2QUHL1QaqFupNfL7rqgimNANdbmkyvX+RAKIW8yQlGcyZm1RTu9OEce+dQrsNFjKa1XIGPgfb6yHiTijS4khLmwaAeLffeuRYiPEiQiYzEYhqyCp27jcpVBHXhziKWsNcfeM7AziNldjY8nrYG8pUbTgPWGGAUZghxw+nS3TGFHVsvMufVWN0ujXrHLH7yPouEtqCz/VEyJl4X6GuGH9z7AWlMh9MJqJ4QQDRkFfxJK6DtADL5clbzU9NwNGEzUABMprZo8BbtL60s+G7BTq7vSNmptINqaRYCewRDwhG1sXKR8Y9u+cdmKeK95BDNz7a6lt+5ZZtwFuirvLtkPeR4ITRa+nJYYA7189yGYpfYc8SidJsTg89Z7H4IkxqRhtoqUpYF4rVbdWvBC8L9H6KAQyke4tcli755FD+5adBC27Nyi7dUP7VbtyE594Wnb2t/3JcN6GIT55RJ8jdjdW7ft9R/82CqVBmEKcbqKSf3VXaa1Cnx15DBGUF4Jw6lRT2ptCmMk9OeUpB5UhPcwdKA5TA7ahVfj0xxoebExKAwkIMgKLRIgs0Rhzg7LWs+SNEUPCKIl8VZKC/bUV79udvGcbQnVYPDfeesT+85v/o4Nj/dtDDoYgxImGEVNx++iwJps1tHsXmJ4KUkejNKVscBoFIDWSbTKPSJ5yXmEeCcOHXIYjlOrKyhOFGQ2shTK6CMMYYDGmcQo9+4n1+3q62+D8LKuJONk2IoYhRAe3rv94J8+UrDa4aE1CS21Zoicoma2os12VB3ZzmHd6hggjRJO5ZCsVMid5dzyonU7Q9vf2rWzOI2/kF0AFeClUVbYarGukEHQvqKxM5qiHspmrUIZL+8d22vNhr2HFt5Al67tHtv2/WM75LN7f89u3bpjV6/csI8+vGw3rl+zg+M90FHcByr6QEFkW9qgEFZtC0LTmoZ/5/Yda9YRJvJPkecm4ad4FyIsi+Tz2VfEMHlqxcpiPiRwIngLO4kN1TuBoIY7XeshWInxAOCOhZG5iE2szQt93quQ/fX6yA6iadKIEGeK6H1Qw8ih6RkgT5nvETC9CMHVKNlC8A4VBuRWsLQlFBSohCW+ewO4uxsMr4aDMnKUCUM0wpoLxnNNllwNtfUTvBK4XjKhQU5BBXRImPlfiqiPcC5lUb90Qu0eeC1NGVejWSiTtPWH8LQwvYXipCjXCGWMAFF9TAM0UOtyHy872rltxZOalWB0QmMMui1rZKkPyEjduzIGaq0Q7dSQKmaoEVW/VY4uEL3GeyHizdMoycWTuj0DD57Kxu1FoOsFDHSrpZmdQ5CMYtYJAh4mVsU4UacRldL8D62rWVhctBqW7oiwZQ9DtXTmlE9wC+M+NeBp89w5yhOx7//BH9qh1p1EYMqEch6OUD8ptQsnv2VTRToJf0A+aOofJ73/VgnU9Sr6SfAK0OfM6rqdPrVm67m0nQYNFLFc8QkeHnph/iwEVP6wXrOTaAoDCzSP56ybLdn9uZyVnnwYPcYZIfjf+pf/0sp3b6LUWtOhQ93xyMhlG9S2u1O18nbN2rUeIUTbPtnfs6Nhm3AhQTjI+xgrDTKT4fdGNoqrPUXiGIM4nrRyXJYY2alzZ0AyoA28iaasj5C1Ebz86EevOYqLYMwao5bl10t+rvr69GYZUPgn5erXq9YnNFP3ZlSTA4ntjxsd0EDVOnoGIW4R0u7dr9rRdt3u3ty321e27OjerqVbbfhMmFqve5cvPt7526P8aJqIbIeg0u/h0X/nsGKvorh3qA+igP4hTxhgzVKeoINw7POiDns0RiiEsqM/GKCrn9y22zfv2gC5SIHeYurf1IM46F53YCekX6s24efEezgS1MfXweATyWQSr6D+LsBq+c6QgCyujCTkgChqnNET+AeIfoxS3mt2sWQUIJa2zOkHLAZBx20MBkKRL6a822mRuAoZJ86e2KNAzDOFgm2sFCwHofu1llXRaOya3QrF7YA8wwhXLJ91xFBGOfewZiPQh2K7YIFLCKPGOryLxjGEUOohFreL9RXztO9fGC8t4K+Kq36qwacNjiiJFFbrDywRy+WIMVvNjh1V6iBOFC8FgoBhO1jgdr3lYZIaikJAw2UErPPxe9b76U9t8NobNr5915LA2IRWpUb41bimCWfDOK4ewilrDS3XYjdaRFcjFWeCpTX61Ng4hxJdWCjZRdBJVsiATxsDEcYDplCUU/E0sG7Zyu0KZYFhqqNqROIuEDK2hBWCr2M8VoZw6MIlwggUdL9VsxSeSojgoYcetdd+/Ia9TdkvPfaIxYpF++T6TcoELd0A6KMSB+X+1ChwuI1FmfyEQ2ZB5ZCNhmTeXjOP0SliXFPqS+eTRMi0vYCW1qtDjl1CR63Debk2JHRJ2BZx/08IBT5QI3GuaF/5uS9aOh62f/Wr/9BuvvUTS4MjYxg5dUgpSvzk9p5dvnNkuyjKEcjgmNAqQx2+9PJLlkmGrKHVtVESDQrOYWQ1YleNZ0IOGcIyTVyTymVyWYtrzREMeyINWsAgDNot63fbtvX2e6DgtkWB8AedqiWQ4RBQXg3dclKjQRPHpmcb3hDYx4hFSF8oUmi6CTrZBtKfNNUdKc8stBg09rmRgn6hIQ4hMrSV+NguaBRjLm5tUEnfEZjCOcLRUdTeoezf7rTsaneM00ReMHr8w4mGbejMR8JJ03nDf0IEkm+dBx9pgJhGvsiixpgcH5/YbfTpzp071EN7gWCCCM/UYFo5ObCzq0tGMAZ3yYuP1j2NJFNxQglsAUImC5tLp3lAGZAxIoCekgXWGGa3a01ivzb3o6adprJLS5ZYKuGtqxY6qlgCAmnyULTG7+OK5ZJpn2Wn9zXsqMv1RLuNcvTtLl6rCTESxE+L62uWK2bxXghTtWy7d7asU29g4dzvkubQ4j2YC9qA7VZBwZooZgb0UET4C5QxQ0GTMEnlDjYL5UC6JhBOSovsWZrruRgKm4nbIt7gNJD5HHl0NBiFsmuyjmLOE8IYWfKHgIALh7vWvXLFRvtHNkGQfDVeuR6UV3xyoE2+KeAodLZQDgSCtxZUU2t4PI2xzWmCWsIWMAQbC8uWLGoNxLFtbB3YXEf162NcAgSkdR7UpjPA64fwagvEe7t4uMuglvsI7Ak86vK7wfNqlR6oa6xWEUe8QU/dZH2fAJYD7tbtrR++aq//8Q9tA6Nx8bEn7Ps/eNUOj2sItOJmUckpNf0OjEMAEWQIoAl1UPyshl43vihDDHoKembl8QQ9UWKtu6C1AkYa+ozgtQkl1AofHghXFm3z8RcIF/DSPLe8vmnH7ZptPrhhz3/xadu9cd3+5He/CfLCewH9NYdjYWHV4t2kDfdathiK2TL0fBLE+fXFoj3c61j07paF2pqqDv3TwH1oosVgcqDOxbl5W0T5HyTn0w2UulK2A4yRRhP6zFfKKGem7vDBnV07vrmN/BXtAKMRLlIP+O4K5wqIVo5AioRlPtLy4Ah64+1FJupfw/Pe2MVwIe9ChD4YkLJq3Q4hUU1z72rgGNfQbHiKnM4XrJED+ebCdlDEGaED1yjLqzikD9GzY+is8E7KJ8QWMAVaOo9klvXRRRkEt9wui/p2bso6caL2EN0OwmuFD4Tr0KClRXVx1nPo74UL522BcK+Ds9ZeHlF4C14Qsg294v2ZZBbT6MRS2oYRYp94lzChaeMUxMp3saYhO9g7tCFxAzJhURQglsF/oCBjKbEa20hDnlbQS8M8e1j5JoTsHVdtAvxTbwSPgzYi1sRz5xaWbG7zlBVWl/EOKAQ3exiWyvGxjbrEqNRH+1HIVYpZGjp7BFqhOHYGiH0qMrFFlEnLnS5QqBJ5amXoHghDKzTLYqurKI3Cn4Pwz2KInkXpnoFZj3R7dgHCnUrEbYX4VEORNXsvU8haCeNxBoudb7RABWpggsBYHLUjqhdDCqLVpt0TSFnIX91xGYQhg8FKkV84KWHVgq0xvHfK8sS1WrlpGAOZUbf5+4e20EOxQR1xlDmm2YEDrLbQDsZOC+LK+keBnhfyORQxbiftnrVBB72oGtswthhLRzYIbhMvpo10utwnarQrH31o7/74ddu5u2Objzxsz3zt5+3/+ff/od3bOUBGCDNQWkdilN+dAJ8ZupIQ6Xt2HojhtK0GxRVPUpynorMQLWjx14KwEsTQSdU2Kj3bbIRtaZixNu/sVQ5tY23dw6MuPJpfmLef/8pX7M9+4Tn7k9//jl196z3CpcCYFtbW7MmXv2r3vvcWsL0MKhnYy0tZeyAD5A31bBWksILBXYM+i82+zSNPWtJNoVw4myK8KlkOuVglr8fw1Ouk2Q8PrUF1Gij3CYqhQWcZCLX1/kcY0QKIpGYjvHgKJOfT2KmXh1eir6/J2bfy/qENkHUhVzVI10Cvdw9rdlzvwjPkAbrOlqefHUrHaSyjERrZMkZhvgD/8MotEMKt47q9f3ff7pw0QQiUE0bIEbrZVv767fwJ+KRDshjwJuCZDl377Jjew2FxB3SNcVc0oC75TMLmcNZhfitBrckxQi+PCM3GIG7VS5MKI9FEBMQAQ8hAg0Q0ClI7RGt5tbb68BGLXr9JBl2HzMMWioagr6wu2vrGWSs3Q3anErSiDvhU1x+3CBY706gSJyL4uFE1YOkAfFs5lLQK1j2dTdsDSRQz1HRBRoa8zUvWTmPAWzUMCXWN8hcHkidzeetwPVbr2BJMLVDmKAKnGFRkUL+2L2/FD21qE8VwJGGwWloVR0eIV9dSUVuRUKs/H0ZhvFGksA20DwJEKxIaraKAyVrZcghQTNDfy+24BUqgGFh+sUB5CUpihmEAhiEoujcyJvEUBQzEfHuA0BJeQdcUkDVdrdvCXt3WEIZFaKOFYZqisXhETgV5XIyDlAOAQDlRNMoq43uaOHaEpawqNqZsI9LXIDIdA8rRDSXwhlFrNrp2994dQrqSzW+ctr/5v/8/2C/9zb9lZ/EM8pjvv/e+ezQI4HnKEzncJU+VIqid6DqGf3I3oEWFB7LPCLkMonYZ10eDtITERO8aRrRWObE4CnYaWL6GwVPvj7zyCENGwGYtQqo08eUxcfO5cw/Y3/lb/xk8MvvGr/2OVQ+PLEF1hJq+9tzL1vzmT626e9cWUhMMA0gNiK9+dlwp9R4ZkZKVkMMCMpcc9y1JrLxY6dpcvWm5as0yoNsMCqb2hFIC5IrBrE66hLAoOga1XqnZydEO9O7ZkOg5tohzIH9E6v/X138F2ZpdB5rYyjyZJ49Nb6435X3BVAEgARJ0Pd1strrJ4EwbzsvM6EGhUEihZ4UeboRiHhSK0JMeNBGKmO5Rxyim2RS7h5yhwzQpDhooAGVQKABVhaq6deu6vDd95vEnnb5v7cwCJXH05/3vOec3e6+9/FrbZQ6qQqjreJdc8QmaDHb7KClidSyq1uYAI7DVP449DIxbzblqFHYpT+XRtVHNaTkXqObgJ+5fnWvHtflG7I268SHx/Sd4Q9v7eiOoXRSr4TFkScOK/ZIK0KKc0kddoLGADJ/TixrzvrS0azJ1Evzg3AeqB6coBNreatRica4ZqxjX2dZ0rK6uxOLSEoYeujn7dWeXdpzGxZtX49ITV/E+Z+p4DHgLugGUWneE1lQdAkzH1HE9lluXcbFhun4X4XK15jpxep0GVOLgYIALBnFaME2jFUtrV6M+2Inp8TDqCBn+fgqvgyuOUTa7UH4LxOrGzk5iSXE5t2HSbmuJmBSXMxtlzDQZA+K1YxSBg548ZxCSWmcQswMUFA1IZgZ5LoPliji6dvaUNEFRHeHUJbXft4IAJv+jXGaoYJb7xT8yxJiOsXEgMM3M8Pt0HB00p4OKFBA9BC2rMarWw9mkegvSIkUIKuoRnI/UVEjs+tKqOgisSTtzRWus/ixWpQ5jOX1WOF3HfwrvyVGcYzSUy6EbPiy2m9FCi9u+MfGt07NVlFNTx7FUX4j1o0rsAMsxLd4fR+yBV/ff2OF6d6oVJ2j7XUKhu+t3Y0B4eOn69bh8/RrWoh1f+vKrhCazsbV5L7Z3NpIJi+Ep+NRiz0OXObv6aMMZFmgz1pXQcXGmHot4Nk2YTfnI1bwQngrwOvtvHvf8Om7xBTyyFrCjm3kf20dotTl9lPsunuBW64I3sFq/8Vu/Hlsb6/FHv/+HILqfYYm5jx+/9V609vZ4dht8oQxoLwQA3pPsnekMCDmx1npWeoXpxck6WLwm+JwFphqx9bTKD2upR6PHZaZqhzC2NguvXlmJ5ctLMTEHb6MEth9to1QH4SY3jx8/zjErB7j2d++ta3ViEv5XKRyB7y3Cv3U8oh0IYK+cWX7zSVOVOnZCqUWZZ3cp3xFyw4iFxkzMYwzvEu9/snEQvE5Uj+IR/zSv7HeKEkLJKfwwtUx7dnqcfzdc1iPPi9Cv5BjEhbRM743vzjdq1GaiyWnbW9BtDuXQquGdQq+5pQtx44kXsHrVeP+HP6YNo7j63BNRB84hHl9lZqaayUdjqQoNx4PIJbccl2Dhrl6ri396UoPZic0gtDZ6EjfZLj5HMx7DmONoRPeoEQdYi+FwPw6QqnuTx/H4ynzsow2PRlg1LQuq8BFW8sdo9G9vjuLTIdrryrVUHoYBCqM7Kx3zt9fFvYPodjQ2YYC6VhZLlHEVSFAzq6HVjC6Wghjm2eDeAtfm+dWanElLR+Gp1c0dzHC96rO8e4LpOTF8Ank7G9tnW+pBK90VGZJ/wuAodYVE101vwfhZohxbJniqYMmkZ2brecZ8huMBZBp3Kh4CH60h/qcc3nPx0jH1aNGSaWH2CZjL4cmNRiXaranss9/vjjMJN8La9K8uxRbWbQvcnU414gHCcQecPMbz2ESQHx32Y+mZC/Fr//jvxNOvvgjjncbD+w/jT/7tH8UhQuXQcmPyl199iXj5MD758HbiuxyulUBsDyNpheuEU/aEyK4qCccIOIGqznNN6NPEOLgS1LyL+7hbMted8uwgKY1Mk99VLPt0Wk49Red+8Ha1hoc0Ha//2i/F869/OQdyfeev/ioq4z6K9QhL2omfPd6AXMNYhkCneKtE7FANi4mATSJJJqh74O4hHtAksJpJ51XqcRSqE9WKkh7irfZm8HyreK5w7Rz4RR6js9yMheWV6PV6uftVrzNKZWO+4IBrTTwMV9jK2YaEaea6cr0SlPcIOdihkO5IzLhnBsrw+k0sPrzfxZNL94/3cD/G8gCw6dk4r8VNiLbxaFIZ0AaHWhuOmqjMvT7hn1NuOq7IfSZMHsvjKgk/xQEvcvIOPF1+lat6/CrwCcJS5zzxL/NYjSrGEhtdxds0ZHVV8GnCXPNRs835GPeGsbG1EZdvXIJf3cZwH/kdReVX/oNv3Hrqmafj2RdeDDcBOYIR7/7sbuw+3o2d9Z3o7nRiQPwz3upFb7uXWhWsRAXLPTnoRHW4hzZsxiEN3RsdEGgThsAYk63lOJyZjfHOCdrpevRWLsX37z2K9c5R9EYoEpCgLZ6fnY/Ll9ZotT0KNJkGgq9EqN2ko+4gahCgCVNUBRgGdx9Lmp9KQCuOzkyLIQ5Fl+FDk2fs3pvi+RlqqqoMQJwZY93DtDJqejBYn65Fb6sTQ9pmF6DjDKSdC2SoibWcMmNRPMCWXgR0VMvLlNDKnbaX0MqOHegiHKZbLURF0ENTHZokgzAjynsIAToa5RrxHcI2RoAs+BTlZdAyifKsou2mWnNxDwWysTAfW5dXY6/VzIVmBijH0dDQYw604c8Q/9qF+fLXvhr/xX/5f41efzeWLy3FGrH6f/RP/2No+2r8xX//p/HmG/8+k8N2k+1D308//jQHo9nWaiJfJeDkt6lowzgqgDmU3iLhQ4Py9dS0RuLeZycRekfzTaP4cjEUrHSdNrZPed5krsIx047Nejs+HaA0UAy4LvHaL/1G/LP/5PcQPuL+g61457vfR4oJ2Oq1eLi9H3NY8Gdg3ukhISzI1SM0IevEJ6NSp7UP9FbgCbsJVbw1BGs86qNcVfhF0JxH45T5Y+J5czZgKWnU3TyI//HdH8e9Rzuxv+e8GrxKCNBB0U7iMUHwTNTJJ3bztVEUdl3v4EEM8BAGKif4CjYADSb0dnPzIdcOzS5x6j9GUy2iWK7Nz8csymp9Zyt2TF4nl4pBPz209HodhLaU56e9azPTpzGHdc8VyIDF8OJMS6RxSi/B13leDpWfDUHNy7Xx3hz01aw7fFplwScKoYLit3vVENXFlmBpikMee1uEVfci948lbBr1kLMbN67c2t/djQ7arI+75Ao5dqnpBuYEJazFqQNHaJzE6KNBnWzTh6E6PLeH292BKbR0dS29jPx4KyZQUxNzizG9tBY9wxRcXL2s3d3NFCrXSzCxcvHiGtp7noajXbmfWViQ3sUa7O3uQBD9E0fvQS8YIbP3NEhEOHrRASwqBpE0mV6BVgqXFCT2Qagj0YmAeJ73zpJtSRKFXubmmR5M9xFM1YGZmnBe3eSSwACp9DiEOCY0ie4pD3zgTjqYR8Xi2HOPAbjQ9V9CQZjAGgHLBoyyiUcyN0aAFGCYvDNzEvN2YcKgU8SoJzDlOnG0eZguRDwA1/buuPJUHRzu0r5PXB0JmNyvQQ+j2ZyLHVxtcyhruK+XCPlu1lfit3/nt+O1X/uF+PiTD2mzvScTuIvPxpUnno7rTz8ZBx98ELt//Ubc+6tvx2dv/YiQyZmJ+BXgwRAJPkzmKuEQn7TVHIrMp7A5a5GPPMQjGExFmRvLQHsTXGsIzXKfsIn25kxB3PbRtdUYX7wY1blVn44XvvzF+PLrL6GgcPtr8/HWd95CmfXj+S++jrL6WVxFOFdTwVMZdFJR5gA83JaKXbQKLWCNENJDlHiGYMTPKiV3rcpFZKDZodYCJlERVimrgiRXHG5M2DsE37swuc2h+THIEIXYjMOeGA14TQtL+GvdI9y74eFEbKNI7LXSE6y6kC912SWIjkx+yoQxP5bqU3hf1DkxjvUeigO5AI2Fz/1C+5K/8renPCxPOkhsOq4vzcZaE8Xc4mzikQGTXafFaIIT2mMeoYkCnWtVY5FnFxp1wrl6DvU31Mu1TgzNab+7l82g4Gp4mpUayoYyOpvb8fD2RzgA99IYHGOt+yhauzQry6tzt9RAjlcQqVs7OzEGuJyCbdceGnMS5juFWE7SmNA6ED8Za41ArsM9hzw/xKXd7XXjMUoGGY65mbkYdPZpKnETSD4W2TDaUfcADVzLpeLsT242Z3Iqtt0k2stkBBkCZO3B/Lqmbgo64jf+SGxxawvu3Aa2bQWJ9/pqVeDJZe1hUq2+iVMFWQ8EucschGeNsnS7lOcczDU5FesI9We4pPtwQw9r1CMuVS2Y4DFRp3unz3EI8bTujkDUvbQcCZxjLXhWAuBhxkFWNhkrtNEdvMxtbCPg+zCfQ7bdeq1XGccF+FDbMeYdGauB4SLiAre4/BITYesByWcQy/j4UBPF9QZafwrFsgsu3Tm6OQUz4TK/8su/GGsvPBPff8Nh5MT0/VHUBqP46//yn8e/+z/+n2KP66P1RzHe3wGmQbSJZxcgcxuXu1WvxCyWZBYl7hgPF71xcNn58HK9JT9lZy2XDGeS+hTBca5J56iHhZyKF9qtuDHfytGNVRhxqj4X9evPxJXXXotf+ge/Gf/p//p/Hvu05wBPcHVlOf5v/8V/FR/96L2YRvG12/PRXGjFg0f34xEqeBOeMjF9DDxt4GrR/CmURB8FuQ8+uyjeKekOXCZ9zSsleJzYh8xBTaA8cg8G3j9E6R5BG73MDvxxD343MW2bTlBigMAXc1VTGc5OQie9ic7oKA7A4wEKb0jdPpZrkYI/t/szZJRfM1SFFvNN8zAurTGO7e0O7vmQZ+FFnjk/QG0q13IAozyUCqMkDGfR0iqkMe0d4RE6UMvRu8oBLIwSrkQdr8ABXrMoB4eCO1nKIgE/jbqTDKsqivZS9orZ1eyeH3FSjQ2igUcPH8Db7t+KgoJHh/1BToUQyom1S4t4ziKvQvxZy5WWcoJPamWQBmPowfgpxm2K33PLL+4b1ykfCoUCmfMrwO6qyY3LKzEY9nMp8mq1lV0j9+59iCJRUxKHqdlPx6mdX3nlpZhbcJ9sG44QoB37O3uxg1brEFNLDcMVh+06lgHDm8J0zMu5ISfxobtgO9BFoc4IELj8buiRyiYPXGL+14I40edkuhoPYKhtNHyOkIQZjnGvHO49YciRXDCZcZe9FPMU0+ZswUjukFSGPVOn5UM0R7XaE2NydRaLtDuFiwwTzQLRIgQZo4h2ahEbMOgaNBqdDrNOs/Ez1NXmdG/NBZUccen75mN2ezmtdxolWptt5mo/NeJ7V6Da2sG9HZzGr/y9fxD/m//8/xB1hHITz+CP/i//57j37e9GtduJ49N+MpgJ42S99BJM5qGU4NBdFGEnrQhMThvMRegxVkzspomyafwnMqFzbqYLjJMwJgwARqdiAQa9PHEYC50+gjUdLbzF1sJqnDTmY/jSC/HM3/lGvPrFl62d8KEf/9W/+EMsWDPeeevNGBD6TB6hAkaEq1jj0R4mAGWta55eILBohVvQuHUwijEu/SFW2rARaBIstcAUxHLOBzoyvVeXmGsSflXnalHFqtpT0EM57GI97/VO4oELxmLI3L1sj1BHV16PVXc+19OA6Qwb7XVxxaQUblprTk0e91mT35NT9VQkVBPLc3XCvH6uBdobEh5kclKsY2zhE3X7+QGWE7fyZHZr+gPlYhJ4DWM5j6cgfzlC07CpQsjr+hJadA9Xc6phIJ2qPs3n9DQyhRepp+YYF7vfByg2DdcsXuwMzwB9XL5IaN8Zxd079zPcmIRuI+el0Eb9lkxkthfqSXP5Wmtd/oCX7wq+310yPoeDKihU7ExMZ2M5us937SrMFvuODYHZXLfwyy8/Ge062hktNUIIJ48A+OARFZ/G/Y0+zD0bX37tK6DsONYf3YtLays00uAbHgG5B7t78ej+ehyheadxAe36EpPab91cGcJRbk4/ngE+1YqxspNodMnSJaRhGnDDDy1F2SxWQfZeJTZB6jouY87+y7KpnH8yRplkQ7l1h3DXY/B4IxYoz7q0qCVSVBHpelMJdWs8VJS1/AIRiRVPIIj1ik01/rQhrYwiPNTbBcAhCqWFB5HTyFEezxGP+9i3tvYg+DSxJsrNEVScwrO4uhy1hbn47NFu7CIsCsQXblyLy5R6eP9BxLiHazgOl+IbIzQuby99ckVmiUbbQAFtRenxxTUzt1AOIxU81ShwegQ0ghPM+Cz/uaO2GnfKrkdIbs6hjmDMo25XfdQFbNAqleZstJZWY/bS9Zj7xV+Ib/yn/2EqP9HkKX91UCLrDx/Hhx9+jIWrxGtffCn+8//d/z4efPQRYdMQpXRI+eaUMAhYsiMUhiMUp+HDKWHhVCHL7unG8ycdZlSq4Ms9M07na9Ffm4nxHNTCi6tVavBMIw5xzfqDw9js9ePu9kGs7+xnvuncQ0QtJb1m2+3kFcMFQ6WcIUuduTwhf9apCa8ipETtyQP7KK4NlJ+7YcEqKGa9gdLNKB49z/HgobqxHclNKGl78lrwQYvQaWWubFTkjNchrr5ehqG+b/M1w+bc2gEe0aBU4OUKNKq12pSFL4W8quVH/bI4rovauCp6HU9u/eEGctwHZ+Nwy8acIQqQOWp3ujp5K70CfZtsaDn0BHLQCqfrQIqQFtpXDey0YXmA1xBkgMHCXl1pxje/+EK89NyT8dwLT8ZLT6zF5dU5GBLtBkKXYZK1uflYaU/G7PQx31txjHv24NOH0d+H4DCAbo+DgbJPlr9upxudvf1kYPc/tFtVQVcgjRdzPQKI62pQ5/GosyT1CNyHz2y1vRVECdEAQU2uNSjLKeJ1yjhBeT2AybUilmnbVYD5hfp0LV0q69qzz0YNah5u7SLwhkRWwCOUbx+2hNUB61Nul5ubU8dxv3Yad3EBdqcJIfRIsHw5U5FnPq0doQwqcUAZuzy7jyWrUZ9Z9A5x6QKu7xW0/0fg5XsjCAnBHRmWcy1oR6OOcmo4P38y5gm1Fvd240kIXHt8H+W1Hv3RAIVArO2KTLzjKW60/g7WUojyFLHgxlyJg8CanFMw4TG0lrbedKFRF1XRg6jz6RZqFZR9GwXwBIx6A+FdPBpmF3XXBCKhpngxx+P0YPfePOwfR311MZavXDirV6ZGwdUmcx/P5557Ip599sn4q7/+9/HGX/91Dou2l2oGxnY06zGhxxTCVu2Ook6dKl1piuecNM7dwcG/C8LoHWYXJq52v8XZxKpy/eJwMp7pz0RrL2JvnxCCclMIabuzElUIJrtz/Q3KTBbgbzR0oUB7nlAq4HvaMFPlCa5qyIb+iiFMTio8LNsS7nVRjioyeBTMZ0m21zKVMgeF5Sfv2Qa9V4pHzuBCyjGXo7cLIjnPx8tIQzwinss1FfzM68DjaXvODLnfNU5TKEIHo8ndB1s7yNJuevSGJAuLiwnTaEz44GI1KD5l7jzcqSDwt7LrQyAo1j9fsHC3XFeT6XZ6zURJrjsIQGolN0c1DnDrcjcRefx4L27fexR3HqzHx3cfxfou7mFtMfZw2z66fS9+huvywWc7cWdjFPe2eum+9ccnsdM5iB28g1od92lxnroKkuz2SgdLTUnY4a/UkABfMSmJYnBLfbvQZiBsw/sSDtgngMcWqe01tCYrJU0ORPGEYdcR4i1iawwEXs9p5g9MIg5AcJfyn3j5i/H8134Rd9i1AxZj2Onl4h2GK2kawItKldLEWiDjcQTBBpzOVpw/wvU/no49yh+CX32ENrrMPuvc3Ie2OItvDhy2gXmBtrxy2oqbeFan44n4GNx8jDud/eA+A9zqCEevtVWgMHg83oo2itrVuGWklHVdQkdvAY+sqJegwOgpiRNpmc/5ye9crYsvhkYt3rMHIpwUhiBocMzwz6CszHm4DuFxbxg1x2ZgVw2vwDLewAzMPA1/OP6hhCj2d5wglBUEeXedWJvC2isLxSvMQzrxDLDs7vXiX//XfxC7jx8h1BNx9ekXYq5aj/79ezGxvxsT1GkSUiwmDXm7dNHxHaExuWxZmmOZ24ljTlle7h7G8g6KZrsfo84weoRkt3sdPAZxhFfpHiFAWsc4NAiNnHw2xMtyBC4+I8bhMA2j3oSW2WyL6yNYfwPr7DwP80Fuxb9BaLfbG0Qf4TPRzsMJi2C5YI2W2B9pSpS5NEeoFi4biqCTo65CpF16Yg1DBDSEyVQVl8bON8rITLwvFQAvT5pk5Ld08sxQiHrsrdFjcBVoJ+65n0hzcQFlMMx8oni3A2CYngSmTVyqdGwv5d3SohhfZCzkPxDtbxMRxlbuZ+emJo7/N7cwJtZzp59xHw2L1Vey+qOj2EdQjWvGrmEAB7l9/qONR2jRXcoaIUTHmURxnwo9jz08glni5W988/V4+tmrudpMdapBgxHWUydIQcw+RALZMrmBhJbB3IK9Ca5x4A2F35FwegJtEGXokChPBoJp+J0rCfmZJ4hG22/DgPsSAaIoFDJTalsIMDe3Er/xO/84rj39Sly+cDNWrt+I+bml+PTtHyEMMEuqgyJckF8e4PQq5auk4AwZrgm+Vokz14hFV/Fs5mDuSzDRpcPJeGpciZs07eqQ+6OTzOhrubNLFRqMiSntrjygrXMIWFtXFuvWaNdRONS0uR81PSbwkNaCE8cirYix8c9jRK+pvPHKtCDgqyS6imI4b4NjPE0QV4F5bkCdCgNCfAiOXD/TZN6JA31QSFdQrAsIQCbGUFITwJzrLcqQKihgyF2uqatyQoyEUC5cvRxPvPYiFYqvM7g4+ui0P/uzv4rvfOvP0aiH8Qu/9Kvx+mtfjQ/+h7+I4d3PcgCYT0s3PY7EPfU4/f1z2urKV0/Ti3I4dIPnaniyiw3wBXxHC824h5d1uz4FzSt4B25kDG/Bt7l9AaW6ZOEsmne52Yw5jJ5Lw411seEplVlu7st3RwDbQ+S4jhyURVkdeNSksqGndjvX3wClwpe4gBccYtWiIUt4UrN8uixeg1DTxG8DF8jVplrIgIvxyM+56pJ8mYpdCOF7aCGlyoAmlSplA5OepGGACUeVmIOYXAzXxXKOe6O8ridXwcgOup3czX17YyfDTZWCOZ3kFf7JNpXqzNQtKyhWVo1mrflfVuypq2GM5SFgM8RuDvN0/QbPRstJQvVogVD3Hai3OGXeJmeN73gCtSoWRY2LEE5hgReWl6LX6cSgP4jVpcVMoLiYhoOsXGPRmZUqnl7XpdqGAIsigBEU9EQ0Jz/T8pmZTm1Mi7TK2UPAN0cZOsbAMEmXU7e0joCpnFp8d6GXXZ5xVKZinBoXBOqansI0zqtfu3Q1NfYxxN/bfBgPf/hmTONGY9SzXD0GqkrG0iK7+o1ejN5Ljet6EVM8U9HKIMwOakH1JONk8lamVBHiHeCVY22xWMA/UjngsY1m6vEAC+eAo0XwvNieiXmf39rPEZrOrcgJOtSV4+nzL39ArTMFkOREGHjO8RglO6O9hoW5r+XNnpW8imsObsRdm7h2HiMw5whX6OBoxjnClFWYqQ2NHMszklY826g1cz6BSt+l8eUT2UjGNJyoVauxtbsVV159MZoYA2EDstgiPPjhTz6Ob/3bP4qdB3dg6JPY/PiDuPvGd+P40RaKyAHpJkthXGFFWOD/VBA5mY1PLqEYEC54S6MBWJmUszvXsQ+Oaj0Fd59NHscoN+Kpx4BSe6fVnO+wB50xr/CqPSl6Bm66VIs5nnUH9pZ8jmGUdioB18SYoT75ZIRC30fwdrq96AKiyqGC0miCR/zpWAC2a8D1DPLyFEL/FPx1Fca9xLtLlOHeEoY9U5wKfxnHoyIADvmG38qNjK6iTw+ENia/Qifx6n09bBVCrsE6M5OGpbPXie5uBz6bpA3uE3IcnU08r5NpypnOBOUU2stcjnnC7KWDhyTcxOqFpVNdhzIwpBLNufm4fvPJ3GXK7hB7B9Ssdh1ub2/hgtiBpIKwkDNWgj7JCHz3ktZKLZdeiOTn2gkA2NshwNMQYMHs+aPHsU348erLL8Xq2nJ0e86WM54+zjhqgOI42N+P3t4+loTYEgSoqZ0FOYGmd3itdRo06N7P8J2mpHtpr4XCmUnCZJyiHMw56HK7RB02Ie5BmJ86sAhX2PbbIpFu247xKn7lH/5uXHzyVbyf7fjeP//nMb5/N+PJmu4dGl/rmAkwiSWjSkA/qLdY5WLRMrbnTxhm0hIYQzuKEEJaBu+7b4ZKYoB72qON5jkqTz0Rf7q1FYfdnXjl4kosgpvj7W2UEzhWIXBojzJjeE4Pys7wwO/QSaV/zlR6g5k3kv6+ybPSRH7QouhtqDZajSYKGYHhXUfMlTxFGXhlt6lbrk9Aj5ylyfcFjEH2hUMnx1kMYMYBIYQeZK3Rjvr8aqx+7WvxK//b/0XMruLOUuHG7mHcufMg3virb8Ubf/LHsUbcezTei4mNB7lC2GivG8fQOD1Z6KVRsD9fr0bY0esoTJQB8Lh+oft2mGtyYZYmoa4bu9RwExvNWhxcuBG31y7GLu+MDntxgNXs46q8++P3c0Utk8uuueFCvFV4RQNVQcs4XmV0aDJSZW3nO9/xiI/M42Awh1zb2u/EaDCMOii/gEJa42xAuzRQwDYj3sETP6PKb42WC+k4aOkQeA/sFUL2+3iDh/CEiiFDD4mi/PCGvOk1x7NojLIXg1NlomIoy9fBL646rIJEUbhorNz80Ud349H2XhrACeiCFGInLPMo1hYw2CgGB3Bl+gB+lH8qV568cquKuzWDZqwilK78MsZC76sItjZjE2Wwvbuds/ecu1C1qwrkqqV1q3Tjdf3TfGDt/K72+nyjUCrxlGilVwFNiovcIjxZWlxF2WzGV37hq3H15vWYqNXj4pXruT18c3YJIMsy6M6B10K0YDinh09oKbNvqQhbupJwsznvDDNSSPCOJIhQAWM+c3bmAhlIhtOxW6iTJoTZwN0d0rBprMoEbXSFa/vWtza24tnXvxgnnW785M+/hRcgAyKU1OWO3JYLC6S3oKubMFC9wuX3KV1AnineV7kuQbVQiqAWvKzXB6xcPoYxzHk4P+QY7W+vQh1Xc3F1PhcO2d8lHsR7U5HYuPShaKctlRE9/e0de3/Sw+KkGhSAz50pAAS8OL2ConBTElaZJqHQxe9hzOLxDfAC7CLD4w03DB4B6xAFf+rYAHjRkXLIbIYw7gth379L/Tccv0EdfRTvAd7k+xPT0X/iqbjwxVezy3UXb/D+/Udx56OP48fff4M6x/HUyy/HziefxIw5BUJIk6eOV8Qq0IbSrS3PZfO4kzExOHBC1xy8k4uyKBwARrVRwfo3q7UYLa3Fw2eeie25ZeDWi2hgVdsIIIoMnLinyhS4tffoGKEacs05GS7r5/Rpedrd0/TinODSnK3m+J2dg2EMd3fjMjzzGyiXX2rPxlPgb3bKZCSwAKhGSqJPwZPmYxyk1QLOJjDbk+EzszyyhMA2KVMl7IDCCnyQ8iL/qBQod4rQwN6Gmbl21Djd3dvFV2aVS5O/PbzarVGOu+jj4VV3D+Iiym6R8iaaJqcIt2qUAyJNmk/B93brwsVpNEBZKhrYLiprFy/esl9awa1AbBms7O93BEO4N0MZ0OOLOdGDzzNxhDACf5bkkwk5y6wvmdKrKZ9c0yPRgiIEINeYfhoXyOmfRzDZSy+9yH3cysfOsMM14vkx7t0AF9pVbEeDHm72Scy2ZmEEFA7unG45xYFz6uVTt0vVBNnTapihViHkApzWz/N6NsgCLjWMzw9b4gIYrVNcyPpaTlA6gqkzTk6CwJbDUWzeexBPPf1s3Pvg/TjudzDkKA+0+ecCeSbYIAOEp7ymyOkWFnz5x3XKdQn9zAvy3U+vq+kVVi1wuvzU3QPmDoTbp7Qh103i7fb6ufpSF8IewMRDylfJ8FhSJOmQ3yEstHS8vQD5mfBYnxUmafitZPOZHo+0RDNNcZobGEh3vA5XJXapvz7x+t4M59x0jJeasdesxCYWx1Ghzn2wfJNchpgKW67f0GjF3mwjHsHEH+324433PgLA6VhauZjWev3u3Vi//UFsPPw0DcPFS2uxffujONl4HCfE7HZRanFNLBYLekZrYPW3sIv3MfV6OlpUr826c3UuaTRZi+7ihTiYX46jCYSD93gkrfUMSmNhcQmD6MbAeBcolwphL41AQhz3oPXlk/r0ktwwpkm7DW2CEOcSGvzLhBnPosSbyMrEoeNioS31ilt50mn/LZRAGyKZ/9DjkVK2YTrbxnM0BScx2rw3S9Hzru+IsqotzhPa4AfTaMexNFGo9XYzqoTpVTwDvb/Dzc240h3G0pgwCXz1qXeH8MjoaBYFcRVDuoJSnREX1DuEp12gpVmfjjZhf802Uk7yO/yUORT4rbJyZfUWfJDMInvLJP6Qf9RYfn7OSxSgwMtE6Q1IGBrmKyn4iRb+5zlfUtM5bNOsrm6GCsKeDbWS7uv7H74fr37hFYjjkOiT2Nrcjdn2HMio54Ach1kb05X4mziWexeeeDozqq6+kysnaWYtF+Q5hsLxC1aeQ0y5XqwzjUWFSBTHArRAziIqpFGdjf7Sanx3ohnfO67H0dKVeOLFl2NvZx03Xc8BpYJiORl04/H9T2K8vxenEMGRbo7ktFtVgVC8rDVX2aFe3uQ3Ap7XC0Ec2yEz6MjZcyHMDgSyK8o6ZHS9omNjdnB8zLU+jDxAgY6wMD2sVw8rmnkBXlexDFEO+/D6HlZogLJw/x6FB1InjEVxFVoKS4EVXGJmk6YoDP0d1am7ZLkalBGMQmDkMAbn0u0US9WtoYioY6aPqz08LvBSb5PGOE6iM+3C+ycxpgwkDGXltOyZ6CMQ27R9DyZ9uL2bbvjVa9dzKvPmwwexfv9euNHN3KWlmEfIDn76sxhtbBRvQTdE7MJfGbIBW8Gm9RPOAbvjO+rgytW551u1LMMNb2YwjdN4Kiezs7F35VJsLS+gfDEblGHbU2Fz4l5QKHyPdGZ8jiIwweuoTfcKnWljndstwqHZaGKYqnq7G7vRevA4Fjv9qJlvAmlua9LDu3K9B9ehtGyNlgqqdp4v4Ermw2jBBDhznoKeqTBIKd+ws75G+F4l/q+jWKsYz+n52ahMI8QTrlAFH+PZG9JVBoOY3x3ECt7FDDx9iLJzNLK8WKdNT8y1CGvwulHsTjLLMRrAMxSPnCbcHXrgvA9uwpJ6JngxKMfK6srSLS3puSZWrs6tvXGMUi/+siQa55EMx6nm8897CrZxqIKvIsgYyGI4fd83VTq6rF5wN55Ll67Giy++GDMogr29/Rhhna9cuZJay5dzVidM4KrVI+JdM62NhYW48vQzWM9RbOEqGQuaX5jWq6EhbvulgObW4ZBAxaWOd6pvb3ImtmDYt3njz7EkfzrVjjeOarEJwh1zL2H1ZH7pV38t7tz9ODPk0xBtAqY3+eku0dZnIrbs51naZjNtn6QtJOY78KtoEwm2mwdtjesr1LHCZa0/YeadM2XmoZG369TuzQF0UNimqVeB7cEIDv0tLFe8MApA0aAkgKtH2bsovh29CQRyCApUMnp3Lrg+AEeGLVDi53DxK7uhsbh+d3l325BhGEzRtZyGVqQS9ZE8Uk0FYQgzfTgZ621oyftzxOHuAI5LiOdTiU6jGIVpBGELhuzQgHVi8Ss3b8bLr7wUY7zA/e1H0T/Yyy0NZ+cWY0T4+viHP4yJzh6oN+EorEADz9BaoU6rJn85tL09M02ooNA5QhU687yJUxOFhhV1hLu3fDG2L1yNUQXLC75tq3gzz2JsbkytB+vkqRzRCcx2HXq/hnIx1+LYmsPmFO1F4H/0ftTWt6OC4XI2qd6ng53ssVMG9JgtPyHn9xHGzU+7FGVJ83l/czUscwHZNmUOT7QyfcxvlC/CPAM+GuKHslxYt7a0gBuwQEiC1X+4FbP3t/Ba8EhgGrvf3WzaLQM1qq6PModnM09ZyrdJbo3mDMpcujjsQLNmt6g8JV6MCJw+7wDGysrq4i0ZO0955fwPLvFhRwDCe8m3MowPZo8AFzOm9c/3eFnrLGLL4Uvl8J7Z1Zxb4HsI7hSu2sLSYrTmZnPnHgfSXLp6hadlTxALoe1LHo+MNUfR73Vz49aqoxZ4dmZhLj7E4mxB7H0wPpiEYbk7hLg9NPQejdyipHuU9SO+v4cmfY/n3kcot3hucFqlDVqQs+HPFdwzyuju92P5wqX4yi9/Ne7h6g579vc6G9RBK0gGiJ1uYBFhSokussWb3kq2zRZwQWH3eqJM/KjsILkKy3BHgmiWxan3jInTpUSIZ7BKju3vEDu69+FRF2IfHxLbO4mGciizKGfr1ROznlKRbdG9H4CHLtbC7tjtk2G4q7OqXBg1AnpU6T3wqpdVBKkMoLcDc3I2IsysB2B8PAnTDWsnMUK+ek2YqHoabZ6t4c05Qcyl9fTgnE1qV+38IbGyTA8/7CMM9wcjwoXn4+//1m8Rq7tK16M44Byj7Myi17DuUyi03Yd3URBQDpqrGJLPAFBvxwl9roGot1kkD3yCF0OGGpjT0rWauNxu/YcHcVhtxKdXVuI+sXgNmFwb8hC+UpjH0FLhEA9lDAAKBoWiQtBqqjAgBbixJwdvlbD25Hs/jMmNrcRFdoWDN4Uqk7f8+T2VAqckKQYWj5DyXN5tRmWDoi0bM3tP38FykA340TAOSPCGShjo72k8rRoKtf14Oxqf3ou5j+5HG4XQPuhHA1zkfpjAorfpyN9FaDYHfA3ORRTjDLzrAKxchAn8NhpV2Q79XerPdUjlDd5Xg9h2+b2ytLKQaz6mxYcQ3M5GZjcch/yePI+WskSLA948bZuzJH0+GfPzA8TQ2Lx+drh8XHaH8OeYBoeXiqgLFy5kjKfmdAMQ41ndm0G/H0OsymjAJ8J5hDehlTk86oJ4kDUD01H83i6KAyEY0CAZcJNG6RXsIIQ71HmA4EgoBdKuPTO9ypaNOjSXIoxckCCuh3ACHNto6YuXVmKR+Hhj/R4KACY9Aj+cirXLdw1xs7OvmO+nuH0ycLIBdX2Oi2SU8lVYi2UAB+KZEw7wId49yR4XE6fOoW9ytqDHGu9fgimXahEdFNMB7x/ZDl6TJlkhnxI1Ces/BQYr4m/XHMxMOwJQTwbBk6POpI1g+kIyL9+9lspLdBDwcLnrqE0YGRBgMKwJ+J0bRqwdnMTCQGY7iUdt2gPsbRh7RNl9GpEhJMrZvUr6MOp98Hbjy1+PL331l+KgcxAHhAq9x+vR29nK3hPpP+2JIqtgsW7fuxtjwibpIt7cpUyYDcRcNVvvW149wj+W4Q153BPDY4v7b3ZG8eboNH4K848Xl6O1sgIsCihwwXMKf/bM0M4sl0970Mx/+XmEoKSLfWZVJwhbj977MGpYcNfesM//lGc85B9R7mG4KhkO9WAoMxPTnE4lcKPZbbzi6QbCSmjmas++W60WekoKm+CHtCs5lOKB2EWrUbUNaRC4dXQ8xJOFvtDAjZjM7xn4C55LwC8QbrQgJwFieSY9ARiJ71NH4qERrt7aM4+IrFuvE6/kB1diryytLpSFWvQC+NNLSJbxYQoRcTJ9vsl/gnu+oIpaKsdVSzIZ1j+f5xkbIMJtvMiiKi/CZE7RHsM8CmIlllaWM9khDKl2eNYt9g0r3EdAxeAuwA40cbjqeAzxDoWNdxdW4ubTN+LK1bVYXppH4R1G3zEPAkBZKYj51dLLteLlFOQXewlyEToH9xyfjhEOrCLWakD9zRliePdMHPdB5Exq1/6gILLRbMIfvDscl27Dc1ydCxqn3/xZInmg4Yc4y4sKH/czwYcA2bVmn7/JVzE6oB1uZGJ/+h5u+AMa1cOy6Q5nFck4tIe/opT0HGANhNhyxqNBuCmxeyY4MhQVlnDAMwUXvH6+S5G/C534nxPyAnRRJM490XK5nV7nlJCujhC1ZvLzKIeST2fPQw/QZsYTuLVTMcKN7XBtiFe1ThuO59bi4rMv5S5NvYNuDPsHsYNXoAfmupg14viZehN4MBbt2Xj79u34waNH8RDYH4NXPT/j4iPa50rJJzynAj+aAjd4eR8D5/cR4m/BG/8eUn58Uo31o8m4C73GGI25dpN3dOudu4CFz08zQeBDJUZZ8qAudhUB9tOwtFKfSXpMu/nMx3dj0r0uTpzABK7EP7CdK2QVgLN7M3ygXq/XaJtzYXJhV4imst2Br+p4Mw7Jt/teN1H8y4oaTvlCPvL59CSEUtmi7bIZ+j0mKa+FIpVWM1DAhXKExa7uCfCRY4TxkNwcKb02YHFLQ1yf5Phhox6DhXaMoKN0P8Ir10hlPpAwagyOKkvLeAxWyMsJIICoHJJJ+OV1mdcGnwtcsVa4dz7D5xnbJ4IUFhtksiiR5jtUmq51eh26Xogh93DkCCcWMqahysxRWIbDnuXwgXsroBAcCNXrdhImY0ej4KPDIUrggOv7cThEeSC8nd4B7wzicFA0trGuiE6YgSmtIuXmQCDqyco8+ZETxvjMEYS0QWXUaLhtH7E5Vm6SGNX5/w7WOUIxufWaU18dLXeCApOy5ziwHOszFoYsKfgyoETxP2t1kEx2A0L6JZSCa3N7zVyIazM2vEZsOwSex7z0iPhTgZBBzhPA5xQrdKGdlHeil4ACrUBs53U4qCtjTJ8QFxAP0Ao+ePHzBKUX+dS7UkFLj3NrXeNaA7w7Ck/eqOIt1DXoI6dA4+F0T6I9nIgucG00CD+wiM7/3zyM2MAtvvzMK3Hlqecy/s3xBgipszOnZuq5t6axvPhx2LbK//vf/V50wbldtn1A3kUZruM2f4ZR+Rj6/YzzA4zATzEwH8JP95GWAwWC58W9eaXcL4N291xjBOs8h8JxF6oyZkd+kE4oDsK181G+bjQzpEw9S5OEzquZuXc/jt95Myqd/RiCyAGKDwzzR/niTncKHGkgHf+QPATVfcZesjrKwfVTs9ekgmdLPXoUy612vt/F0Gh0ZuwdAO5MHabxgp/4lKfkG+nhDlkOrNpfq8dnbfgCrX2wUI3t6lG44YFjIxygZ/4q14XgTXvYzB0MKGuTMLB7YT6GlxeiWyekoCy7lHUUTDgrs45wFb6JZ55/Ap6QEWQHCoRA2XCAtsHJLmL47PC32tVDy2KX3LlA8FK+51uZgadSt5O3q8UVZBogwOWyHGL60Sef5DvPPvdMLheeg6EAKLW6mV6sttRL947vI3MMeguIUgNt6bJiU5TbcvAMGtClt37y/k/j3bfeCTeKRfVFvdmKy1eupIDf+exOdLu99ILOl9NWlvIDJKrsHKxjd5rr9zmBp7U0F9cvLcZ0dyM6uLciUArleo3gQPd/GgUyA0MdqnVxmz2c7OQBaspovFSGKDMq0XhYpzjXmjgCcwX43VfSITwDnmsByzUYR+9iF5z8jFc+w3926XV9K/MZZ+hOJZy5AQp20FeFmN9usAbChJzYKKsr3gKf57pS/4FvKSAClB9nh7AhvTHEVe3NoKDhWZcMSzVHebmlG3WbK+lVqUI8IDAmIyFQ9vdL45PpRsyuXo+v/uZvR23RtbzhCfvbaesQmiYO5A+Ex5je/MoP33wrfv/f/mGGlS4N5zJ5c3VCut4uXoM5BhViUVwaGWmo8i5w84P7npnronxDJx+yp+GZZ5+Kp5+9EYtz86kkaQpCY1e9ihYccC0T3r4/XYvh3sP49N/9ecwcdKJFm/TgqoQo5jqcfSkQ8r5zJ0woOgtS5T7CFXccjz0FDsBC90QfhePMzg7txu+KK7OzsUxYcYDR850FlNaUCs0QA7hyBKQEzgYaDiOwdQS8ibLG8J0O4Rbjhtl2zuKcwKOTn/iXXbYOk9ezdzd0jck2+F2vVqKLFzfVwjvD2xph4AyTh2NHFx9iVIfRw6NxrdCJp569UbDKce76O/hBRBVB59NEBU9pqUS4GVzjFQV6CkviMFKn4xZLxrMc6VLh0qaC4ZojD9WCEtVyNx5tER6M4/LlC1EDYLWjm536vHDIMJPGTrpCvo+FSaGGGRTKVEAgy/5o8xUOlPr+978Xu8SBDrYyX3D58qX46le/hGWaiG/9xV/G5sY25ZWxGoqWkIo04eM/PgpsZSAW8a4jNOea8fRl4tSdR3Fy70401fi8e3RueeAPvYxkkNJ0ScmpYoS43JOBEsk8b8liYorrLrp6CYXpLkobw14MYIDK4USs4s7OQvDPINRn4HCngneB265mcr1KqyloRSnArEcwximuYhXcOMququAmDFot3EKuJR2tG5wVq8l3AfWasPJd5VhyMOCVukw0nkzp1SBYwJoKCIbTuzET3uDZBjCbT9gYHcbHfRgMBW3Xn0u5Ty+uxEu/+Ctx9bkvwOjyFnzF+9klSAw8OQ2ECLXD34/AwZ23vh+Hf/12Ltjb5v1l8FBDSLsIwnt4hn96/3bcsd8N2KuUYygGS3AkdjkoDxiTLjaQ4/wz+ZbzwoXVePnFF+PS1UvE+2o1qKEi57nMjVB44oHfDz75WXzy3jsI2Qi8YPGBs4EQz4Fn9xGpcJqIh8J5ppdK/Y7+tOuvXUMI+RyisF3uTw8ou+FRMvVaJS7PNqKOLO3v7iNzlQx5HMWporAL2LycmzwdgqNDcDVaqMUMMjPbOYqDxZnYWeP93UEO+GvhzeLfxlDjBC+ce6hzeG1tDOkOLftg8hDFAA9WmxhVe9gqeDJ4TfD0Ee8cUm+3P4ztvV1XcFq6pWbKZAmNcGDH9Iy79jSj0ZrLM5ciX1uLebR+m+/uveD8iCkb7npgYPIYzWNS0a48rTxfipul0HBfHlSjKRiGCgM0526/l+XNzi9FtY5L2XAc+2K02gs5ZzzDBrjX5ErG5mf017vwyFlgVD/EHXvnnR/Go0fbPGdGuQxWeeHFZ2JpuQmzDOPO7U9SI0KdFGCLk8FUEQpuWhsP7/FXkTAOH8VxGZ4gBNeuxjEhTxfF4xb6yEthIF6RmUwclrDBUZWcadns4yfWltkgvPY+I30IYq/MNJ7CPXDy7b1BvI1C+BDivg+h3oCJ/hIh+yG4fIjmOYbIZovdcNftyVxHIhe/5dRYUrp8nZZCX84TjCVcKghh9Tlj0Bx/wHdzSCqVIkg8xLMqtxwyzgVnf7p/QhWmqzltug/zDY5jFivjDMwaNFAByTKzGIg2IcEmdO8CH4TGh27EhWdeipsvfRHrC2ZUAvwZLrhNuyP7yj6ZYAn3Y//Ro3h0717UVudzM5TJubk4mAM/AL/hXJyVdvRHLt66h4Iq8JUEeVEEaYCAP1ty9vv/+/R+rzOM9cePISru/GQjWrrxGaLJBuAEBWDCb2v9UXz64/ciBl3eQlih+TE0G9urBewdaJJhNMJuredD463HnJvD3R3leHQyig5ykb1ReI/2+NjL4ZD/BgrU8NqxEU6+6mXPhXkNDaWhCmKEgXTntSGKBBaJ+Q7vV1FoGOKlXby503FstdAFyKFhn/yVCoX6fUfvxhxKFe/NfSuUOxciSrwhC9OTLvLsO6pVYOTZ5JODfveW2fX2vMNC22lRi0umAKJFTGQNcC9gVCeyOCqSizlAJWcB6iepcanUGE3l4vueJnrEmqO3JokBteIVrQUaS23WwQo4H6PZnkskC50KKge2HI+T8QW3bLCLgMj4NNhl4aq4RCoGEydvfOe78fChC8BQD0i1736a8OHmjSsx12pQXyO2YKiNjZ1Emt07wpWqABgzKUi9NDDr86a5BBk5CQkOJiDYcaMW76zfj08QmI8Rjk9o923afIfPzyDwJ/D5B/z+KfC+RxveR3g+5v07lGts/AEM8QH3PkBp/oQy3gV3HyFwO7TdtRy0DiPgsOcBZIEzgMQjQv+nd9Y05DDM4jY6CyZOc5nPFiYF7zzv3Itp6rP7MEdxqru5B+ooCeHkmt2jxqKpQPS69DJU4pwOKdbzSI8AfDhZyP0k3JDInIh0yTH6XJuBierg1N6EXQSgw7sn8NP03FLcfPHlWLl0qeCX8vPMpul52FVoCKeVpYUIid2WjpY8np/FOs5Fv9mIo/n5GLXqMbCLeHEhPn34MC1wUcnFQOhhFmWQP//GIX686GlSFcH3OYSjs7OV+Y75teUMkxRMBVul6Y5p9z/+IHr7m1yTp/G88GhcpNV6TNK5HN8+ys7lBfFR4alKNGlcg3qq0/Yy8QD4GRDaOcnN9Uycyr8Hf1jGHG0Vdx2Mmj0kTXBrHsJp/w5gsvdF4XbejDgzLHceRQ9lszmPwSQc6LjAMMzQPpmJ5dFUjpo88TmVAd7NjJ4DL1cxbLnqN/Dsj0v+RTXtP0ifyk32T29fPjH8Xbm0eMsFV3ftQtrdBVlYfE5jfPeSOBya3R4igP3oO0Q5J9agG2Bus/cSRWHW+tgCEcDtdMtmaLyDQzLe47pbiGktMy8BBXoHODi8MwsDGLdCFjSo7pmKxv5mYp3s/uJ5TmegKbgqiWQE/t7/4P34mfkK67BB5jNAWmtxPq5cu4jhwvnm2f39g1hfx1IkQ6EM+N8jmUqsIATJWXmKH58ADuCynrn5Zly7diETnPudLo+nLUZAJYT9/Qg0pTrAyjrSN0JgHG2nDUk7DiMYv/q7dA1a71kqC+bzL5Gb5xmMwO5aky6sYWhkj46LzqZC8+R+eUPlcPZqHloP8EYT/JZeDfdyYI3ty9+Fdr7iNVuUs/rApS6wtPEd54RkzkiYeFDQnWCEE8PzuMbEx0cXrsRPsPouNnOC4l69ei2u3HwyZuqtGMgz1sGLxXKDUz8pU2VfRs/SeoQmPQroqOJxRSLhaDeaKMU23uRcfHz7dux3dwvAFsVx7g2UNQpUEGd44fz8IY70OlUQtGQIHTa78DQKvEm5rVY7yT0c92Pr4d3Yw3txi0BHoopYKFvKBD++L0WpKI5QaIfw9QDB3kJxGEK1METOgekP3fsCa008727d1iUPuGiQuHbdBlnA6eoz4hUqmetTrsx1uNDKYbMSoxq8z3MqcxcWfvJgIprdUbS2ujHt3gJt5GcGOiLwKg+nyecObCiXGcdC0AS9iWnzClS5h9JwvQx8+nAKgKG1uBM7hpyGjJXlxcVb2V2j0FKxw1NduMFZlcm0CKjdO+JU1jAr7Satbh7qyjfOUc+4FXfRRvrd0YNJDhAlI2cmnfecpGMDTfY519yddl2HcGlpkfqLwObIMBTKBMxpb4jaa8oFJwBcyk1OaV0UXMs/Cbs7V5acwt2Xru7SG9PNVrjs9yLf6ygihyMfwAQPHmzQDq0LD8pIMHwCnaJxJpYpsHyj7GQs2nP50uV46YUn4onreCDt2fjkk48pR4H2KO/6mUqA5z1NFqUXdHaIN/cgmMcSuiJy3uLMBTuyzvOzvAN0/Cm+/AaWK9evxtWbV2OqWU8c54a7lKniKqoF8irFPK9lHPOO3WMFxp8LSnZdgSkF0XL9jTGBLsCPpDsuJZvts7yZJ/iTLuZedDNzXgWEdG7HVLUVsyiFjxCi9ze2sXbtmGm2Y/kiiuGJpyjYAAtmQ+hLBh84YXqZsXgRpQ3WaR4J45oxbxm7bz3wlzjCsJxAy59++GGu05jD9aGlEMpfnz8P/N/8lW/Epctrsbm1Wbw90ZKYkObwUeIAjAGHSqu9MBuLSwuKZRwQjj7+7B4RxC7v8Rz8J/y58E+e1Gvb4dcKXqs9avYeNd0oaKkRsdCOHbzg0UQ9Z072EMIHxO27et60UyOl0DsXhQAD3nRcDwItLakP1AomIAKf4QSa3Xky0wh48wT+clJFHc+bcpQI8ySjxmQqGYX+GI/cZ22yS9jXKPuUe7ZFecX0xzZGXv51WL+USOV85F6oY2R/FOPOABmbnrxVegQKe1liCgRf7cJxoIcsYsLPNfsyFwGgvmNXjwtT2h1UBoTQQBMZAGLX1ufLjR8XZtP1zaXTOPzdJzzpE/fPE0+6EEYSNl2ZwgxTJjT9TjlqAuNslZiKQqfCXIKexO72bmxubuew4UxaIqCAF64FoeK6d/d2/PCdH+EF0cLSRJ7xf38Am96B//Ia9/Q+ONwp+ZVXXogvfflllMOFaODKLy8vx/b2dmxtbiUuykE5eZz//tuPJorqa1/9KgrqfuJJ7XxWJYdfPv/BN/5EHs9MEoK9/NJLce3K1TLmA2L3cp699Xq/MFIKsyeXxYFtzbgZuJxvL35yHgZw2y2pW62npQXkbQvJ94VC1qJqlJZViCOUlMoBWugVupJxg8+mBgVcf7r5GJcaRY6QmNiamW3H3MpaJpQnJvQsIRgP2lUpbdNCUZ9dhlao4jFnIB8ewlfS/HzbQd3dMcD/6Z/8RXzy8W3K0xipCGgrZdluy5oklPyNX/878frrryfeBgjkzs5OqSMPW/bzd/Q8FwhVXnnllVgwp7G1E48++zR2Nu6iJBwypfKQDrwGHsRH8kjCi7BCC3tUVGh+n1RoOU/Ajft17qEMdrour+falXpo1E1RKdSWk86IM1ancsfsDnLUQXa6yMiA6867meSevTUNNIaD1Gbg/X41CDEAiboPqbuLK6Ec1CmzDW+0CRfsIBqlQgEW7m3MTccBntxB/zDnrRzhyaR6pI6j0Ul09nt4wk4f7xFKHjmZbOaWSD1HmJtdejoazUE8Tu10fwMXsXAARw5tFgkAmmMbfBcg1JrGwQ7eMISYwAw5OnICFyuHC/OQzJBDTalHV/EIV8uxCioQBTgJTblaFhGoJfFM+UDSVTy6aA4gccmqVB5oca3xw0frxN94OTCQA3LM0Lpl/v4OIcSDB9FNjwJ4YUyqAQb+sxK1tASQWfyJVDlY6nWUwVde/1Jcv3ElZrEGLhfe6Rxkm1dWl+POnc9yEFZhSt8sbfyfOnzOsOrLX/5SHBx0UGQbpU5f/ZtHwsZ5bg15xpFyzz3/TOLWq0cbW3G0vRlTp3Ztoflpi8Lj5jUpIODQSUY+m4NWKENigLXsrx6BLz9VASoE37V78dzbURLO8ZswQh/JLKx4zjAOlorSjYOrLoLCO/dcO4Ob1cZsrmDtGAUX41E5O+4DDGebHA2pt6G3otdgoeLUfJUYTOvFtzGepkbU5ck2t7bjX/7Lfxn379/jiaK4hMdSM58FL83NL8Q/+6f/OMOt999/P9566624fZsQk9KKAlG5lWcTH/y+eu1q/J3f+LVYJuzc39qI7Qd3Y+vBHSwsdC21FH6nwekxgUsNkz1lGi9P+dlEsntPirfjHu3YJXRCcR/v7UcVYW9QjmFAdieKRNvsB2VnHTRGHndRGeHS07Tt5rkSZyiQ3EeUhw4JGUxhz1BAVUVxyC8U6fzYMIN3McLb7el41DKkqKAUJnPeijuwuw/Mxv7AToukpZHAEe8aHdh7ZpI6E9VAVcGFuuUq0KWRxkPEdzZchPOXyUSR4sOJ2HNilHxCTrgAYdaUySiUQjIjl7wuACLEJJdTpg8HLtXWxVvoh0tPra6txvziQoYfrovve+m5cPquuHMSVSogrQeCbyOckusgJLfU8vpFynEseJWWtZoOt5ZtHEHZT8vhwBmALPDzzcNvaWGBzwVinnr6Znzta6/Ha69/Ma7AYAqy9/SOrD+ZAaXZJOZtG1Jgvf7mIYgeaVX+lkPmunnjRirc28TKHv+/jxaBTRxzCt/83Gy8+urL6e5j51EKOzHe2Yoqyspg6HyJd26e0YefKmPpdUYr8ei4ekM4DZsM73VhVrGmcHKWmL8kXdHAlG24YS4BJkSo7VHK8SngYhKaTUL/AcL7AZZm1/vVeia3dKOnMSgqHPlAo+CwYL8Lm3AWgySYwlG8SZV/wpHu72R6Zv/Nf/OvUMqdfPbzd4RD3qSea9euxe/+7u+mQfnsszvxk5/8JO6ZI0gcwlCJJY2afBq5CNGv/uqvxjd/+Zs5kGxzYx2vcz02H34a42GHcqE1j7pkvTkuu27Ni6kszZPRdE7aRzjh/A4NplvnjTE+hxii422UwkE/98BQIeR6IAi3giwu7cFKj4FTLnU0gBZe2hd1yck1oC/hAqdJZJfFdwRr9u5xQqzoVvE02u5lMoy96nFszE7GozoSxPsNPGTbO6yZC2vEo81+dFEeOcaEW4bYUJjS4QnKz7keXDevU5ldaN2yEBEssWReEaiGlWvyOy+mprNBXufIzCXY8zmRUwaZOEADIUQTafPLHv80TKUjArEibrHdmG9Ha65NXNaOSs25/Ghk6xE4/2QUIbcMmERx8I416xX0u53cOatzsIfH4d6DB3kNjUHMW8MiEWroph2hNXGtHF5s/7GjCrVudmmq3ZUW15588eXn4sWXno1r1y/H2spyKjYP25E1A4+j1or7aMhTyZ2C9/f3Y2NjA7xlM/PZv00peM0yZPgrV69g3drxwfsf8Pv8ea2m7eU3MOXzhYfzeP311+L69WsIHXBz/3BvL8ZbWzFjyAaNEjO87vPpHkojyjhXClqgsmReeUaljz9QElJ82jvh6MbsfeB5Zy7mb9rr+IWqAp98wJ+4EQwUpD1Mjtp7SN2fgN9xzXUCmjlNeX51JWbBkQPccrEayrRy80bZxUf5yriCPk6l7Xf5yjDBZFsVJXEaf/hv/k1s4eIXIfedM/xQpm1bXV2N3/md38nyVSKf4sl9+umdVDK+U8Sr4KDRasdrX3kt/u7f/bvxzNPPcJ9wFt457HVi9xFe5d4OAgsPKcjAmMoHHtdjyjDWfJef8PIUtHAmot7Z4ZC244of7uzH8e5+nMJvDs7Su1L08xB28Cuf6EHrTasUhEvF4H2ttfcdUt7DM9hqEwLM4gEo7AtTcX++EjueeAOP6yfxuBnRhR47aPqtRjX26yppwg68h5mjevRml2Pm6Zdj8blfjMPqYvQIMfrjHrhCUQC3IaX5rcQtyAezyCEA+P3ms9dPZXaPQhDJL+ILIUSwTMVXkAXguvfqMAvjWwoNbkpBFN6CygJmSu3qfYnNy4fTvAc27DoxA2syBPhzNGAuiy5SYHSBkiDJJFbqCUJL1xxwcV16C5d1G2fpYSh0bgoz7A3TdbVXZYx30sXS7CHAuW6jQXaWwsG7CyiBV7/8hRyXkYO1KFilUBJtfIcJrMPy3WMhQYEhhU0lsY3l/v3f/1fZ45GWTDX/txzi0VPhN/594okr8a//4F8Dpzguz/i+z3j4afkeK8D4O7/9P8t8h9kCk0aVvW7c+8534/De3ezBcY1IN1At2+E7Jl+C8z54sh2W58AiV9p2erqrbLs+gKMXMxFse6g6P63fT+kK3uWH7KHwE4/OVX9MVMdMM3qnM/FjwrVOsxYLKK6FuRWUVyVq/G7NzcdMDqLBAz0TdnGZ3gP8lJ4DcJx7Kp4l7wIA/CcNP/jgg/jjP/7jpLUehWUU3MgfE3HziZvxj/7RP8o8VwfDcP/e/VS49wg5zvGpsVGon3jm6ZzuffnixVgk7HDDYFcoO9h5HDsP7kVn4yH4NZ9WkpXCJw7kO/mtGC6NA7ytx2BbHOcyPMyNYQ8PunGy3wkXxdWDVWF7pEHlAJL8PxUF91QIGlXhlEbFODs4DXh5RKtu3sCdwkfNyRjgBU+2qrn2hEraZywn5ZDTLRQqhDFTU6249LVvxOjytdgbIDMHTh3oRhcjOu4fRHd/Bx6fSq97+/Fj4MWIo5j1tuQBhLC0f3FptuQYaIw3vSdCyypHQguCaVMyRbpR0zkE2Y04XPxVhq273BSWIncnmiwWFT17ZmUUCAg/GsQJwnrkRKdxH2AHuQCLcbpxDjeoS98B5ud5Y3oni6RySP9L78E5EFofGBVr5YzM6QkEWnaGkVxm3lmQKoUTPIvjwwEM0KOxLknnQJypWESzrsw34urltfgSIYNzNVwyK2fcnX0qCFqDdME5XT4rV53K9sncumKn6RrLlA8fPMhnk+zi8n/iEJ+GLHa7atVoVLkBs9jMcsiQJlAL8z/55JPx0ovP57vJ7MDmQJtHG4+ju7uNa4nSgm66gTl+wRIAwamzyYO85/BcXfsc+8B9KJsWw5WiXFEqx0Uk4RFWrIlK3e/WmUlHY18YVAGbnqjHzul0fH+vH3+1exCP8dC++M2vx1PPPRVLF9ZicWUlWgiei4w4X0J+kcENMc9xU8IALC2GwE8ZTNyJBJ8oymwy3njjjVhfX+eZBK7QQ4PD5y98/Rfj7/2930z+cTXy84Tww4cP8hoPJb9evXotvvaLvxCvfuEL8eQTT8bs7GwuLpzTy/EI97cexfbDu7DeyCZCdwwX+LWr1J63THbLC2kk4DRAEb+nw6M47GCEDojZ93pxcoAlRti8V5bUA17aI9w2O40XMmaYoI7IUI97Kg7/uJR7bToycbs5EVt4CZt4B502/Id3dgklvDouid7pwWG0u0exipN8tVeN5e5EzPG9fYh3t7gSp9eux8GIEnMX771clnGIjGlaq3VkdX4+li9fhUbtNGqGW/KDmxJlmAE8ldWV9i3prpPjiCuRaezUaOL218pK0M32fDSIqaema5wQGwEzpMg+8WwYtgxt767LYwT+kNh/1O+nxXaGZK6lgLAmniBIriQjtlQ61Ouio860U/i8nu5q8omMqregVtVSgBgBp4UO38wwAcF3t+Fubx8G2ePscHZz0pULdDrsWgIJq0taOerOxUlvvPBc1FEKConegKMJZQItRXGtUADUZeu09F77eSyeMofsVGIORvv09u3c90+g/zbFYP0pANxX+SwuzmUM/POkpSTzs7xbEmUwAAzx1a+8zvNl018VosrJmYgb/V784ONPYvfItk3lQKT00dKyyqBD2oCipR34Y9RcjhOInXs4QmO7Jos76aAwx+OjkGHOnIsBCSq4szk4DQHvU889hOG74PXtXi/uAfIId//i5QvxhVfwuhqz4MscUx08FuOQioWKVaKJQ64VuldyQJGNNM4VD040MqksA9v3/8nHH8W3v/0d7p15hioE3lPB/NN/8s/ii1/6MrbkGLqXbPrWzi5K4WHsbO7QyolYvXwpvkDY8AoK4fqNm3Fh7QL0n0mvRF6UV/rwzBDeORwcoPAO4T8abegA3k2al9MZinafa6nhlTGmGf4+7HTjaK+Dp9DJjZOSuuAPnZdh2gxtcxSpytpTekoD+YnHaJdUV10UmnvowRnrN48qsdonTOoeI/xHsdA5yfkRU5wLeAVzWHiXgWtgsMBMZGTM+2PkZwJFOLF0ITooqYOUxxE2E20i/4F/Q/nm3CwhXzsWVy9EHV5yi4cRuE9+AAaVROXGlbVbOSYBrdi2B6KOW40LqKaXCNOEBxmjUrCWMvMQMKKE1sVz009jfMc+5EjIjMuL+wU7QGz7pGEyMcaRggWgMswRFgO6w+xoOs4MU7hRPIaSd0h3PhXFRHaJDiFKt9uPA2K6LpbCyR8qCPthHe/tRCvPqZwcgwDACEfHKgdgAJCac9IxkcvLayg/EARzuzBGkgygZVQ9kfSe+C0Bi6AWJSFja228B6cmjBu4ZJsbW3lNJj5XDkUwJFk5vKywP/PMU8TNmzHoG0z5bFE8wqBAFSUSuSbmV776evYIpXJLpQUMk+N0z+/dX48HhBWf8exHwPTJ4Tg+w6vSKd47qUYHphlMuujKUe7S7dBqbVnOh+CbVgtHK4YojgGaoAtduwilw30Vr09GJ/HT3mG8C77fweP7kLJ3Aa0PrVwMVkG9eHE1bty4kR7WuVKVxuLA3wWvleijoNN7oA6qz/vnuBKfvmOS12vuQ/LH/+0fpYL/Of4oBx4yafjsc89FD8W4f4BrjGLY3d0Dn1vxAO9CT/f6zRtxExxfuXI1VpZWYhaP1mRft2s+CguKO72/sxWP8RT0FipHbtsGr8P7k/CH5gro4QWVpcoIYcIjNo8QXbyR3iCOOr047g5dGzYnyfmGCsFYXd7BOed9WESac908jacjSD1zWTp7FTgd1FdqRDFQXh33zcVnTNjbEWBuCYmMesqK6y/g0U7gxUYdhW5PE0YZ/I3b9Zh+/vkYtpbwDJEbeK2KhzxNuF2rm9+rZw9jq0mY1+BstmNuaSlmFxZje2cfpQAU0Mdu0sqTz9y4ZfeSmiSXA5eYEDcVgcwKMFoCB6iMhuPsY9YrUAkc6a7jgim4hhAO/ZQJdIXtPVAQdPlBD9od26wgAWxmtK0jGQlrXXEGmHFoEaYcL6GiSGZRAZlJpDD+HaEEhMWEldpwiAXrdWEStHcPQrlGpCO98G2iBUFbNr49F3MLK7GyfCXaM3NJuL3t3bj30e3YRLgsr49iyW4/iDQFsZwU5pwPmcmde1wRSPj5l/FlWjHaas/M1tYGQop48l6ysMILvOc8Xdol+CexvLYYL7zwYuzs7sbG5iPKOHvo7Mhyz86rV6/GF7B4LqBxnneBV2C4Uzw5l3s7jbuEMScqPsrWDTw8wRqfTKUisNMtTwhtotMh6tLBVZwtR/j1FpwH4Dh8B924Q3gXmndoSw9WHfL9CC9DK1p2JpNdZWHoBY2effbZuHL5SuLQyVzG7pkwPmuX7ro9HHpK6UWIQ+CUT1T0KnU9Qr1HeeKQ9//NH/w/4/H6Js/BjzxrwtgVh775q78ez3/p1djd342dvf3cwWx3fz+3Nnj0YD2nq9vLde36dTyEtZjH051H+esR7+/uEGfvwidbsft4Pbbv3okedHMymwrLsMeQ0Xk5rjk6PdOMxtxyrK5exnU/is6dT2PyAOHpdjOfEMiC4a/+mLkBex6SQNls2qj2458Tp9yDZIyoDsD9EHy4mlZaZnCRg9CAT3yV/BxeBrjKsJ3vDpu2JyKHsRMPG+ZmkgP8a0jNz7lgs3mmacLO5nMvRHVhOT0C15ZwoN9MfTbDhjpeXRuczBDm5aY0nM5Snl1eiYWVtUym74Fb51dUrj1589bn+gogjI9kNLP/ZeDSKFw/3+mZZfVos8q6qEifLAJCdfFlcK17DmO1UXVcUDSd3TupDHRfQZzjG3TBuQjhddN0Xw4piniTxpXeiHNE8T7IK0tPeU3lYZyvFdIRg8EhjF5JwsmZm59CNEMZE4+Dfgkrtvf34jFx6GMsxTpW4xFE3jE2RanchwnvP3wU73/ws/jA86c/xbUdx9qFVTQt4ZS7DgOzMGgGhE0PooKbKeM/XH8Q9xHQXOUKnKjQPHiM40xIuGV49pWvfDU9gffeey+tXa7kDHv5jJlw3y/eg4nHlXjxxRfyumVmHzpt19KrVJvNFu7wIGNrhTXnd+hX8l0IVCAJM+WXwUPizLIcx4AXkfQsAgkrW3Wx5n7h1Lug4dkQ22+bbWI6dvyW8Rx4NU84lcLuyxxZpZ9UruuuspaBPTUsJoOdXpweKbzhOJYDBP1H77wT3/rTP4uNR47xEC8ID/wmOP/Z/+p/Gd/4xtfjYGMzdyjrD/rR2TuI9fsPY/3uvVQOU7ONuHDlcqyCtzm8hAa0U2gHffeQwLtQMWzej91H96O/u4m1x7Okfsch6CVm0hmhrC4sRIvQYw2X/GjzIPZ/9pM4xcs4JXyIoaGwbTFZB9bBXQmnVbR855v5nnKvJG0d7Kc3kR6Fig605sAtPqVj8SKAQXSDQz6yDohzVq4U5NmsRwKocM2RuAwBHnkNTxjBn1q8GBW3XsBLas7O4+U0oqEnRAglrvWKZogAxL0FOwxcb7SJp9RAWVy4cS3XxuhjZCuLq3O3HBqaibphF6/ApCACZ85AwkKYHCxDQcBVPgFSELU43EKbO9AGZUI5Kg/X1nO0lyv9OofdySpaadiaE0VxilLwO0hybX1zGpn0A2gbYFjheAoKog5zA2rPghR4KPvS/e4VGSuXvgLB5iiERyEz/JFBs4sIWdEqSJ4kxCT1GELICDTGlZrN9i7gZq3iWl2+fBFLsXi20zHezhgXF6Vk2KDQFmGT8Y8IN53E9WaGNipVvQLA4jv3/Uxli8ACzwsvPk9o8Fpayh/84M30fvIhDnHrmS+DF3986bUv46pfSIHWOrj/oAIqHHo2rm0x227hVg9i226ybDz1O8oQfAunqgCbnNjKIdsoDilRHF/akgrFtlileAVervtZBkcJIgJ9gnWXGfM5MM+zVy5ejpdffDafUQFoueQZL5QeBhU9Cs1uVpolduyqdNl2PQy9A73PAQq6s9+NDtZ4eWUx80BuOLt26WJ87Ru/HN/45q9T5DRh4zi9SdcwcEj4kHDiFB/HbQ6vEFs/i7W8fPlGLCyuZnd4Db4ZUmbnYIcTpbC7EQd4aQOUSPbZ65nilQibe1bqJbaXl6K+tIabvRjH27z3wY/53MrxNznGArxLplQBtolT2siLXsjeE/gq7Zt4UvHm80WGzHW5OEoqA3Ds2h7ZwwAvmDNJz4kyXNHc7mPHj2TZHCUnxSPQX+ObEwmn6ygY+GEKAX/imZi5eh0j3IoTlIFDyKcR9DphkDQwLaA34jqrbZQ5IOW8FBWOM5kNsy9A01naPzE7Wz/V/Wq0G8lAbnjhIg/OM08pFHkAJnMqVB4SPLFJo4zlHX1nb4PZdl1F5+fLPGndeJZXk3m0+DZO7ewYBwVThZGz7CjacRHytrJVNG5BRAqwz1KnrqVhjvC4BJwxnHHloA+jYJm0oGM+rdT3VSyTeCtOwzZWtCehCuNJJWMvR3jqbskg+RtEqqQcY68VdK08B1+lAk/iFqFwH0ghcvDUH/zBH8YjrJyMb702wTPdSfHEv2mE+B/+w9+Kp5++EZ99do93/k0qFVCeR8EPD0JkGUqr93u/9x/jFbjRmbF3Kct2p6mxUA5/P3j4IN56++346KOP0op4bcJnQKbKq2TJwWMyGsLOuznACSjToqkA+GUVPukYFN1/N5cZ82l5nol/n+NPd/tXfuVX47lnn0IJmFjW3edNLe8Z45aQQT5AUQCXeRFzEe53ae7nBNhs9/7ebrz//k9hzhqu7lzmuMbCAr/MOesXhsVvzDErA5SBhkbaunzdyWmpOzA2usWLC2sZPjqnZjAgvMQ1HjnOZW+H8PFx9Dvb4ea4DlACGQiGiwgRNswvci4QPsxHozUfJwfDePyDH8ThvdtxOoCngDkVHYQVBwX/8ja/zg0Ch231MNeQeEjYwCr48xXL+HxsDvfEj/KVyh56oTdzLEmOpfA6gmFbpZOK2i3lrKMkou0oADc1vJ7WXEw++3LE8y9GdflCLopsT5N8WuaUKCfFy0jPhTKpND0Xae/kOb0rZ1Mr55WpavVWBxdJt90Mu4xqz0MF7ZLjEWQDrSuxl6dx3wTINFtrptYx9050URtldw6hBejhTwZXsSCE3DfvkINlED6BMn4SAF0rxz9MU+Y0llz3XAWRMRDaTUWjsNgfnu5ewTMn1yk/s+o2LT0AE5hYIj0YruYeD9SlRrUM3V9zBZUWMSTegVOF27iNeip2SSm8Il3iZRcdVHK8/hhGhAOyYgVKkFROZtbd0FXX7M5nn3KfGxxlsIhfOClDi/LC88/FV7/6eipPldOHH/4sulizsmgqdcpAwJrWgLb82q//WnouRehgmlJ9npmsg8h+qjAcpLW4tBjuBLWzs525EcuU9j6vAvdT5YY+zp6YMg/hOMac7iw1pKzO4Wns4+r3sOQDrqVDk++WM11lwDR7vXphLV545tmEzxAulTfXM/w8HGZuZjjqxwAvtJc9Rvu4853oEMb1u7uEd7sodhPJBzlQ7WB3h2c6vD+g0rL2ZRNj5cpYt3/6k9hcv0t7DsHtUXZHD/r7eBDE/Ilj+MIQQM8EyosXhWDc6aUi2DtYzxWph3gK2XMgP2pB+TT+bqF8mngZ9blFeGMu6lMopvubsfnBhzEkhMjdpsGZ4qznl16ZFixJhlLwEgIrX6ei8LfEh2g5n4Vr6n+/KtBV5MjeJWmvEnBjI7skHFiW3c1yNK+nMgDnKnNlR0Vhj49zhQx/ymxl5Ai+rVdbMXFhOU4uX47J5oKuAF5X8c5MYKqY00OHz21NTnRM5jD35BVg5LdX9Poq09WpWzbaTVwkrsNFRS7Uyd8Ko8pBQfBQyxU0FUug1io8jSBSuUeOCMtneebMi8idoSzDmjlKeSKAZ6hHl1PGywQMz1teWimQmloWLS96XetR8H3G96bxBhQ2FY25CMvUWgm3RNL9A9RyUJdludOxdK1JHJkdyqqMElGcMlaGMfzMnayANQWN8xwPNsNrwr924ULs7uzEtrG+XOEznny3apXJ17/+9RysNILR7Wf/AKZTMVBCllde47tK5MXn4mtfew0CmXuxJljSW7rqhGvSQ1x52EZn4c3UKjGL+7y0tJBdxAe45jbHQ5gSroRafBYPIJUEsYFb13smY3BP/CbsMOT/RxnUa658qlaNV199MZYXZ1FCKC4Q5azcXKQHz3GEJRd5jobN4fbg0DAvLZHGwE+UsT1ACpueWnu2zMlRycm0Ns/5Ei6cMm9vWYPwIxUh3p/usT0IGBJXrjomxHA5AIe/u3uzeSbDlBGKaNxBCT1ej4Hb3tEuuyTdWHmamLq9gKe8ciHq80vRmF0kTp+POWL10cNH8fitN+N4Z1PzBp/p1Z4pA3hQYyM3gsUzWfD8GwePySe2VQGX/pnY1khwUyutYlYA9cytI73bM26Ql30v81ryJz8MT9KjlkfM08HzKkPXCYlqI/rXrkT15S9EfflKTuJyrJ15EIks7TLhfwaTToDHOYyZy+MZD2XAc2KmVcM7LwysJXvy5o3UpNYvwbXwegW21kYJenZX2gIJz5v+GXvmUGIB4rtlisZkKMsHUktJBqckGy5z5nDZvFOeTWTbIA6XyPIZFZSwJFFgxKkpwoGpOvWgULiqUnGmpu6ehv4Iq+U0VrubvK9nYS7CdokE21njlCFFrr/LiEcQn0jk+WxLgV2Eni8p53cZVMVjG1N50WA18u///u/HI5hK/FB5gQ2yKxT/5J/8bly9fhH4gZWY+l/8i/97HBygGER0wih+JmJ2thn/4O//JnGgXce0kXpT+cJUKkljd4VDHNuenNsAPBnCAbM4sOvu3r0HqXx2XfFIWHwBaFQuqWioT1qew++hkPrnb+GSGSlViifdFAzHGNx44kZ84xtfo36ZqwYDK/x6NcBH/Vp74SpMh1enQgc/tif5wWsIhrA6B8JVi4xvM8TIfFThjwwRqD1lUj6RZ/ih1bSnxnBHq+sGs3u7j2N3byvx05hpZpLNHFd360GM9jZo+pj24FWgUFrLqyiGuWigCEzSuaR7pd4kpGwgc5Ox9dZb8fDbf41iAXfA4+rjqRM4/bQnwUFjhWs5vH72VQHz0eQjFF/ZOVxjwyn+fNJ/nNxO+cnxDoYMvKcSUTGY9xL7Kbzep/3ynPuZiOtTnjnVIDoM/UuvxexXfzkq7eXoY/RUQNZvuGbOrvBIMbxypWF8GawnrcUpXiMG17oUM2GsTM9M5zb4EsFY3ZV0q7jbOdYAuhgHV04AACGsIGgVPq3IRInCWkRP78JmwVAiBOk0SWTF2f1Cg7iQWs4lvnI6MaeDp5xpVzLDCq3a0VNGFKbCWApqMiWoqk678Ms0AqPymUzm0grr8aTXgiAdobVOgJnK0wo6OUsrJKhamxrINXan7QlryWFIUJAn9/mN91QAItSEUwoKf/5TcLILlcNchM9pGUXy3c/u+QDg+iyEoA2+9ORTN3KgkvjZ3+/EO++8W9xMgaJOiWK5N29cjy+/9qUkaFWXEeHP3gA9Jh89a3Nx3YGJ8hJn1OV3lZyj+1ZWl+LCRSwiOLYbyu5dn/M4+0iBs06amGULim0890a8IM41B6mY8Uw0FK99+Us5/dwQk9I4izKRRlrkIYKac2f4bULUrlJvG/5ZF2hGx1MyvKSLrPLRXRcfmQwUCt4zYVwUVylfPIt3aV124p6IYX+YeYcxYcmp64j0DuKIMKOPMhh0aTf3XIXJULGKlzCDIqi0CR8IHeYWV+D35ZjBIxHPbnbcf7Qe62+/GcOtx9SHB6pSLdJSDj41ihrJvCY/cLq2QTYt78HethfYlZX0Lrwv4uUvTkMgF+cpydpyLXHJh+i3fHlCb1UlZ/iRe0OAExWvfOxcozrwTz75bExcuR6HyJl1OWFQmTHRqCKV7sqnZ/luXcULFSSVhYlshCXzDxogPLraLYVQRnNuedtRUVQKVDQYkgGM8YxiYExj8k9h5xZt8T1iGTBhf3TqQwQtNf25hlO4/Y7gl/dk5LJUWbrByTCAaQBsQQLGBZ8TsakxVQ40ylyEi9Bm0obrxbVEKwNjvY4b2mwDfzNmF/icdcRmPRYWZrPbxqHbs7irtdp0wmFGN0Me6slyKDPdxbO6UxmcwXCuENJcSDK1Et/N0nsUZRKxevFCWuvtjc1st+8rVm65Pw8cV69eQgCO4/HD9fjxez9Jdw8MUqdfiqVwAM/q6lq20do8qSH/92nrKt18xqllYJbPmHVWuVqOz+ilqCCWlpbj0qWLEit2iONlFJ8R5zK9R37nyDrPfoiDrD1hzFfyy/XrV3NhHZNlrgiUXcy0z7yGuYbBwJ27/H0YfQTVRXpj0t9D7ivA3RiPugi2g+IQ4qMBvNNDobtuwTCfy/VDzRNBF5k2FR/w5zwR+Qt0yBOudGSOI6dsQydvyKsZKsGxJ6M+yucIPOER1tsx5ZRwFEN7aS1q7XmutTJrb26pjuU9ReFuffyz2P/owzhFuR3GEa6++C1w2H6xkykGcAckGQJgxs4sP9+hZQm+5YtCQw2hPK88yio+ryfhYP4a3iV+ay6vJ09VXFuBlzWSGcrbdmiiuhTXtt0l9swduBHvyeJinDzzdAymW7k4rXNVzJkpL9KwkBEFhEJVyWa4LQ+cfbddKhI7suSZ9370bvzJH/9xVF750ou31i6sYAEWY3FpPrt4jgaj7MaYmcSiavFoTWqctNw2uFiGQiy9hEkEXQUCShRimFRlY14hkQR0CqOfypawCqxLUdkVWLQXAorQpMsDMlKBcJ6HFV6TqXXZFVQbJEx6FMWqCptKxARoUSQiNREjw6CkirZEwdi3C7zKo1uVmTTNVaLEumUDY7rr1qsy4xQuAc8eFBvBow4OsngVnxCZ3PrwJz+JjtuZwUxaBJ6CWU5iiEu/tLAQSxdW49233o6H9x/CIb6nR0EZeFK//dv/MJ57/nnq9JpElUlsD2xHRcWzoS1YDw+tpzSWLucwJp5lQt6xTU4Pn52di0Us/MrqSrrunuJQ2IUvceQ3weUQT+WwnWKaSji93mra543rj2LNfvBcMp3wIZN5MqUG4LxNzqtppNXLPAMwiX+9mjQa0KogVRwCP/QXlhECfTQ6iBNn6iKgafnxCMZcd7lBx6YM+x2USzdGg07mEkxI2uXuEoRHw36c6FFAK3udqiiD6uwSSmExWvNLOdCnVqMdKAtDSjfAFZZRfxx7Dx/H/qd3sXRDQgbwC2xJI7ybE9wBvRdprXsvz5YDOvG//JoT8VJe4DW+u6eI09Vzhiqy5JDncuLF8rqhi0vP+9kAfw2eq4sjnpmh3OzYpyy73T3FqYquMlPP1ZoOoesYL/OkSjiEshqjCDPsojw9y+QhysltGZAdjb/yquGT3IbrNRTJzuZm/Kv/x38dP/7RDwl13RO2dkwoEbjouBLG7PwwuaR3kG6RNxVaivGellpAk6BnZ/Ea7Os2dhUgNFCCc8Z+QGCW2FhXgHVVcpJUumhod7hb9vONvA81tEDnjF4EpDCrnwqCSknQ0tPwuowGUr3vPQ/fV0BqxJx8zXKSKUGOyLNtxp3Cn3BanlbUT4RfqFxmzPafw2XdfopUV/fJ+J+/XIvxaBiffvpJTBy6zRzuHorVJkoMOC+eeu7ZDDm+++3v4A5jIbNNwEt9LvT64gsvxNzCfOIpYbdOvutliFfzE8bwHgqY7cmwDtxmm6nL6wphKnTgEm6Z3rPVaqYH4XtOOkqkcKAakrbn4Yh1F89BXIiXxA4/i5dk70dJECrYhFEYkVTEnD4rjtKr0duk3ibxu0ZDJZfvUY9hgt9915i59MvzDr/1/ByenBN+tOq1xlk/O89iSUtyDlqI3Iz/nRuCAXHsDIrBCXSio9ZuRnNhKZrzy9GYXSBkaEeTz/bcYuYhwEpaY5vY7ffjh1jLNxCM+1sbqdjdQKYqP0RZ5tDeErkC83V2GraKQ3nXR/ieP8ElGFPtO27hzI7kaY8VVE0PQA/Cbf9UCioTHyi8a50UxT171NJ8UG4OptJTsOePkPoA/vvO9k4sv/bFmJ9fAB/2RODVA5NKwclilicN9PCkqV357uuhB69XqwPw5htvxJ/9d38U/QM3b3I804D7lZlb3YNePF5/HAcHB5mFr+uKAJ+slZuv0tDsMqECYdaGS1yJ6BDS7DaTYHoKEDm7gSZgCgDNjCyxmpY++64B2iK1EMmYiTS+8ylTqmnLoRAW62+8bowlgqWiljIHDvFdEVVgdJ9EpEOphYFairKA+cx+y8O6aacTR7SLglBG6UV40haLLgJflJfZXF1tmdY+3qKkqFNtTN0OeNKdLF6O5dEmrt+//yj2Djo5pfyQ8mhAVHBTD08rceWpp6I77MW7b78bNdxwy7XXRoFo2Hc/HMfFi5eihpW1TXoDFqEHYPl+6gWY0aZJgodSUIEAD3+2R3hNLpUkJUx5hi9hrqPwtQbv/ehHOYitrL0oL8uMsh/o9ZSZxS0/pEZ6enn6jHQG3jbxensGhpzLhWfEMxigueZtDNNMEOMsJ44Nfdy01gFsrgZmLwPCP93gJDw0WVjzRAE4Cctr1XqOPfF+wiYeLZu2Zs8Cn9k/D0x6GgO3MgS3p1hGu85r83i/cwvRaC2AT8JjynO18BbXHJ3LazkZ0Gn72dtE+StrK7kM/oPtvbi9vxePwNEGvN07MXZHiU3QLl7M2B/a8GaZz3CGq+wxSMERS5TPRXlWniqGBuPI7VxSj9N3lYUsT6FH+nP8Q1ITWktv3tX0OIq4ArxV+OUIvHyEp/3nDx/FBt7vy1/4Yk6sG0lTaE+RyT96AhoWpzJkmCwmkZHi3enRRPy//vIv4/sohuMBHtZozDvIrXU1mrVbaYWToY5yGqZLmJncON8hKMcQ8CmRZRAbJbPYZLveRIKuUmEgfoEM47AzlKQGK8gviiUX5gDhujc8mWVmZt33Kc0yioWWKWV4mYAC87quUMlrmLBygonWKa2eKMkECqgVBghzPkxZsI4MQ6wLQRmBhHPBOjl0pGdJNEmYLDzbcgYbvyWc3WCW63NHablVeiUZZrucUPbJp5/GvsvIJdPCHMCukJgEvXb1aty9/VHsbGxl28wqH+NVTHDmajpUO+4P4jrKQeYVe1LPIerGuYYwno5CtOeljPgUzS5Z7jgOyrMQDr+Lw4zTKWYagdzEEv67P//viJ+xGFwsNNQ7oGzrkrs5bHN+ei1PDjnYBp3iAWB523NzORipTWjhwCSVQsbymTCV5a0fnkE5ZCgEXUtepEwIUwn7KZzmrUpiDv6C14AeOhSb6+hQFa85B5cgM4/hRDq7Rx0HcUyocXJkGAEfAr/J6YZDtJ0djOfRQCm4zFwFpVDmCBTDJS/LBzl/BL5It5s/8yKd/e3Yh0a5DB507+A6PwTHt8HFHdjk3ug0HmAdH/PuDijp0s7DCQwTIgwWzv73F21WxLmfOQWUivmE7Kmg7bkIDJ+ZgKQcjZkKT/5XPWTiWs8dnBzVpmOf7+8OJuJb63vx5nY/DpCDKUKl5156OWq019WmSkiGCtLT1WiAXw2sh3ys9zllMpYafvjWW/HGd7/NDUIMvDENpvu32k1cqTeqt4SqCKMC6stH0Tno4oKjtRvNcDi/ZJI1ABvmUAQhG43QijqLy/dyRAxHH80Ni3OPDzSEDH6ImweVo6L1ctQZdSlkMq+DYiS+S7If4x45cSr3daRcmVOhMoZWwZziOiokqJVMdDqgqgQhaG4tpkjlOeGR8F53Yo8MpvaW2bL/nO9aVgXM5fOLAAg/33nQFZ9S4HnD+f5eU5OaZVehucWa4YOWyiy8g3r6uGgf3/4kB0QVDU2bKFbC6D25PLoLeQyI8W2B+1vooWkBc9l9cOEEm/uPH+c6EeLJ4eYqhzIByhJVmEX4U3HQXpWPbmTOjlPQqC9pyX3th4w3QFn9+7/4ixgebENrcEMZesfiQb/BllteGVYNvtXvMG1aQZnY75zywvz8bKytrkYbz8aclIfzJnISHn/G3smEtFVP0jLt9QEU4IFpZSGYng+qso1HtEEa8i6KzBGRbvjqCs6JV7ycQ/MJ/U6YO8jEYGc/xl2HRptTwGXmbbcpnMGTqaGs5trmEvBKgGta74XPGuFa0oF6VegO9y+DwWjf2WnOq9cbxtbubvKNz3oIq4KW70K3MWjpg489SLHF+ZBy7nHegec+RCh/Cv9/AH98BN99CuHucN6lvgfc36LNewjHPlBvc27Bk+vw/Gew3u3xSXwIDO/DKz+Gx94djOIH/XH8oHcU73B+gvXfQwaO7faYBFZw0gUXzz/zLPx+Ci86bQ6qn9FQxZAGXcwDz/RUwfGwO4zv/o/fiVFnL/ecONLbgE9SCWPgKlPVSi7UQhvzSIY6Q8ABMYcuouPOkym4ngzFzZ+73Uo/ws53VEQqCtnW/l/j4dKdqBDxGwLa/SlBLCM1dp4nMRgNMxnpUtfcoDEyjLMonbwFEbmulc7uQa47dFPGU+DdMr9M+HJwzTBnWzqu3rrLgCCYjfuOrXcORyLOa3x3HohZ9aNjJ4o5gIr2YSEURD0c6yoeCd7RWdl+CrMKNPHBszKYSb3bt+8kTFJFYdJ1M2GlOzfEyrVmGyjOPrVDAE5Z7vM8Cbh0e/0dvLb9bjeu33xSKHH7hxDU+Br7Q7laXb0TXXuVt8hUWVharpikVaZOPasMp7DiP/7Rm3H7k58QvgAr1ZmbcGDUIe0zR+HbQJx0tg7hUlAt22ue/JcD4PR87K5cWlqKpcX5zA+obK3fZ7To8ofjFkroqNFB6cEH4sTh8yoKl49XO1m0bbcOQyBjY1crHnSLQnA8wpjfw+4+ygH8c5p4dC0OlbJdqXY/1+eWCB3mUABtERHul1pvzvK9dFW6eIw5hexKhy7mOBScVGTyNrCqZBUSlxLY3d3O9peGFSOWspLN5H+ui6qSN/ALAsY9Q4WJE0cYTschisgVn7vw2QHnLpp186SCIpnIjYpSYSDQ9/j++GQUm/CkG9jsA8vB6XQMJmuU4fBm5UE6F3iE20PF7lyR5194MabxHpJvlUnB497ntBQm6lcx61XcvXMv3v/p+0DNFXjXcqWPpy9WpupTt2AFCrAQtaaIKmPbPXqdbs780rLpciqkTt099wSc2XgKIo2PFUQHGuXoMyrzWZGdcZOnTAoxnFFY3CUg535mb3VHJySUwzexxGhC2sE9nuX502NOmc/G5TuFgTOJmU0HnlRaxS12Mpf4sY6xuwGBMIWkT+jj0FutvhZBmJ2+nV4FMI/Nh6i4uG+yybyIY/JHKJ1cnZrahEPQ08YpZZSdsRzC6toAKQBUnoIpEDBhxW5SYvwmMewJocA0WvoQJTTh8klmu89cRtum56Pmvn7tRiy4fZ/jSqxLIlGW5ZrtzzUgwYdD0h1KLvH1lng52+tGNcJ7sP04fvi972BZJTpF8J82xNWH5Rt7ylRN4psiOLhoFh7cl+EgPE072rNz8dQzT8cVFMOFSxdzExzXcxAFafHFDzQwIat3pUuaHggKVxrZg6R35J+LzB4CjwpKRWnXY86CxPrt72zEABr52y0B7ZUYqOwxAAPuu7AKjREVCH4z6oQ0rk6tW63X4LB3PV27sA1fmnw2DOf0DGmHA6ScYp3KU2yAh+xl4Hf2WNWAHb7ILfv1FkWa/ytpHHB2ensqd/Em0nLYuvc5bbIGtvAj9JFuXNNbTf5BdhTS8+H1olyezW/yO4ogKYQcYn6SVzVAaYR4Sl44pizzVnMrK/HNv/v3Yvny5cwDZtDmp7KG8shQAvg0qL7s3Kadje34H/7izwvOuT7GGGnscpg8D7ncIqHXTA5wUinYEFkpfwOUgmJD3UrcfR88RUcm3VQGzjhTYLScIEqgbZvfklEoIy/Zeo70RFKorIVjsiDO7+URwAIGY1RHNxZsFuY+R7DMIHwKkNZFT0GX1/smAvMQfhDCpYRNmEWnn7lKMoyrYtLSmbE97/ko1sP3IDdWNK2qXJPlqOSKUtLTEYVH9tef/eXsQyybS4NZv3tupGdCu6ZRCq3ZVtx88mbcvHGVZpufOMmknXkd0SRjVmmnS79V69V46eUX4uq1yzADeIaAFnSewHWkYHp2wCKDqSDFkXV5yEj2Zzuq0+nyO5vr8enHH+FKUheNKQaA0ItQxXi7jqA0+KzRfsuS3e17l4bTKKFmrZ4Dr1568UXa8GRcvXoFC90slXF/NDxMYXPEp5CU2a/SlM9EpV5BWWgHkNWDqXyFz7BCwNOycTPX6pRhnWuBYsiJUyiJMXH/cG8nvSdp7bydGec1tBZQDovZg1HWfACP1bNeE8osNMPFhldnUBzypPCIu5xUBD5VsOkN8JyKNZPnPOvowu19QgoU0vmRfAi82T5OlQDoyuvncuN3z795eO/8mfMyPLNX6/N7KhS9K8PL0hbv5f2zMhKnXrceoLh240Z8/Ze+nvz+OUzJG0UWNNDZLsr32qd37sSf/ckfgQ/CMoyn/DFGKTh82vDKenKTn9Zio7RAYK0MoKzB1XJPs2cMQSGeaaN1L124kJXaVeSztkTkKzlpqVEOqWD4S02FkEkEgeZGClq+x/2Me0QGvzL84PvpmWeSCUBVsV5JlosQA2zmDjKUgHEpL10mLG8JbxRgXzLmNrHkMyIPSw5Dqj2tO+EC6cLgkYxzJDwQgnvnS8klk9O2JLD4OIuRKQTQaCdCldu08Y4KRgF3ia8RbrAJXDVwp2s/MoKHFXOehOshNuZaeCi92NvdiQOs4cGeI/dkPIgJzK6xsLq2FteuPxGrFy8mrLQ6mUJcWo+9GCoS5wMkDoSRQ1iT6X0OhphQMSBImw8+jR98+9sIlQk6vK0zXJ29lmVnjsm1HGink29cmMWuvcWV1VjibPO9hbczOUVY5Yv8M5HnGhsmunIsB98zoQattF4qooQPengY/uW4kzoeEM9yJ45GMC44t8xeegvbsbuzGf2DvRzDYFxs0vHw0A2JsxiE1iUHGyiDJsqFUHd2HoXaQGHiLfBb9tZrcKi2M26lTw1B1+AY8tDYVAzpjpsk5vncDhH+lc+85/F4YyM+/vDD+Mmbb8U+tErrLT8ey3OFHRIk/jOUUKGmUcmrlvvzIz0p6OHG0M7zsJfFqd6Op5Hum9Tl+hIWLJ+m4gBvhQdLGQq2Kkl8mXPT+/7K138hfvO3/n55gMMuZD0GDaIDl/Tu7ak75fv6vQfxne9/L/rwngnQoeE1p70i9uwojc7NkOcmWgv187YVBtHdocWgirMCMyxmwkYt4aSZmRkILlY4Muzg4SQ+B14QjbSnAZfFLiGv8ZcW2T9pYqP4s4zs8aDsVAo8a2a6rM2oQySzaGlKXdlIGN7eEussMCgIlquQWrZNK652ceVUWJCLR637/B1jdSHL+17jU4ZVeaktFf4S7pRnfNfRKJnsNCFKZdP2jvAnUi3LOE3rqBejZZTBbKu5FZOPKgetkERSkAxPdKdztyGIYSUF/457QJGsXeA9rZ741pMqDOMzCr8IUxDV9FoXmdm6C7MX6zCmbU46u/Phe/Hj772R9cncuve220StR9LJRsKIVQzA3NJKzLvYhwv+Ej40mm1gd7EalCd/Ppr44hhQJ1jCNJ0imDAgysI1BmF7FJAWC2MgPWVwn+NIekgH+MaEbMID8oaDHsx7DyF5TBugfbbPXFXZLVpvTt7I8Q/QQQVh16ndoTnaD/fb3cvkt/JpiFUEPY2CSkt+4/fP3XzoRNmOqXECmN269qKIS0PCwWAQn35yJ955683Y3XgkEyWt5CX/cli7HjAfTiNIwlCW186amwctTX5wCrmCoohbp7Ll5DHptm1vlS9ZhHJimxMeP4tBcnWlNHjcN2z6vd/7vVwwuHhjwEabPOUReW9neyda7VaMOr1449vfjd39PXBoIhx+gUdUY27Ln12mGhyMcwPjNDFzphiKtYX/j41NEI4pYvNkSI0IBAG4SxdWcqixjdC1BvwCMM+52MrnDCPi/AGgxlEiz59lCG/epuFV/oMolsIFG2tokcJ41kAHXWVuwBdKcQmPmWqR6vDYOCldqWfcJrqToYQxkQzFJEjCC6w+4eKpMo/PGH447wNQuC0RSjsytwCyVQTzc/PAXrpEhS8ZzGcUUOHmu4rA3IoCl9oaori/RTIk+HPWoM+6Y5f39RIkZFkjE6JQj89KhfnFZTyHOdouTFyHjfREvG/M7IItJlVbxNGp6RU+SrFO4ZOpxjzfh7Ht6nz7jb+OrTu3k19zTL944lPBLT0PhBFYYNczUBEsLK9m0q6Bh9BooBRgGJVhUaTCbPhDjZx6Jh45NFh8wkeWr7JLuvqZBqQoBtvd7fdifmEeoTjnn7IIjYbAXqLHj5wNeQBJ7Yt3uHsRJgcTJf6hnWMcVLi+ryB7325h1zaUjobBxUOVb1BUvKPm1uLn6EWeTxh5QCWgIJW5OvAAtNDrKsdEuMbo3Tufxbtvvx0P792nwIJzQEnY5UlpqLJJ4fQtb3KIMw9/ea388rvPF948v6jg+1ri1k+eEc7kaeHizMN3aM8iXujv/rN/kiGpCiwNhv6SylSl1uvH3s4uIdlB8mCfcGoTRdHtDRAi6D85E0cwhXkkF25pLy7GErSfxyBM1Gcb8AYACzkH1QMIyJeBQGLOCANQCXTl0sUcAiuHlcdxRwZjiNFA0Lgi4/CXBOO0JBVDJnYoI9vPM5nF5pfJKa130d4RtTNBSuLzKUHdANbJI76TxOW5tPxn8J5rSYVVRrAP164/ryu4Oe0XghsulASR2r4wWFp1PrkMPCUjfT4HwU1pZXQPBa0MalKxlDq9ZzvFm21J11gFyH1HS2ptdMe1mC2Y2Pknhiq2TwKWZCcMC/hlzgfKAYWsZ2s7Lly6Cl5nU9/lqLi/cYx1e6nT8e223btgLRWO7ckYfdyD4Y9i48G9ePvbfxkT3su3E4XloFyFaWFZhT8bdc+WawW6aGiTeyV5Z5nCZ5vPcZf4pcwc0392T0b3mu0/d8l9/5xY3vc6zlgKvb0XCnsOOKIF5mfkCVcR6+/sZQ+WvGE+I5PW1ONhuWPa1kSRuc5HDnSiBEdCCqf1iGNDDauGOlxTgUE3+ESM6VWqEGLCviFgQZGaW3ClKKXAoygL4KU8FcGjh+vx7js/jDsffUwI5LulnsybnbVR2Dx85//fIQ7Pj8+fhR5eTlz6m//yMRCWCivD3SIfGt4bT96MrxNK2CZ5yfacYgjcK6I3QCns2SFqa0sy2jSBYzO2NgnX9vqUiac1Q3izMBuXblyPxvxsjqB0gCOKoUmzinbPeNkEI4Dq6tp1mEyhcIFw1+ZzTH+73Yy5+bm06DIu5LA1qZWMO/MKzK5WzIEqlFFccAQ0NS2gyuw8qrBpbbS0xqTOHhMJKYSJeOI63jHLrTY0v+Fu2/BLutzCncTgM11qilVIrSNhpx67KotlkfCUIxy8I6NJhHzGurGMMqmCfpTvT6YA6yKnV5It04NBiIFRy+mOx5bjUOFTCSNCOGR8428Zu1FrInjtggP+zK67uEuuRA3uMmPMoVejO1tr1BCoWly8eAWYWtk2aSLTe5j4FC/6Er6b3ci86/iJonDtHu7HzuZWfPDuu7H36D66XLhQXtaoIEErY/3Vi5dya4BWay7HADhqUFfdzWLSS+K1FHzaq6L2PIfDQzKWHE+BL+WCd1TkTnDySG8KxpUetsUPGTmZnHfyXSCD2vmMI2VPtfgo+W6vm/eFyRxBdh1TvoKcA++gZ1FewmEuYnxWv4pJTwXexWipfB0AlGxFbYqLn75ngcJXDI4GpQxeS7iA0TZKc5WevRR3Prodb7/5dmxtb+VzNjrzXqWoPMRJOcoF6zov8/xaOXyrHBlmCxA87mPnPJzejfgBhrLvJ6XBj08+9XQ8deMaj4N/YEhvddwHHz4HzvnbcwHbQ2kGLggThNK8jAsEH4MbMACP4YUC0zKG/8mnnkJ2eWp6ru4+rylgxsjG6TJzCibA6Qmc98ULM1e4rMt0nJr8+vXruSy1DXaySPIFBJjhWd3UwcjFNggLXEPBuO+MqUSCQqYiSKIo/ArgmZAKMA9bGgJWrKRhihvHJDOBhLT4fJbuwTI7NDU+sBcCFBJknQm874CMMyUlPDmkmbpdf8HyaWWGFjnfPREOU6qpTbTBrI6VkFgu8qInlMkoyi+MVZSep/XrcWm1Z2fncYebCUvpWYDxdPf4tMtS5aRSthx5ExrmtXZrIdbWriQeLL8IHjDJvJQDt2cXnKNPHcnporoqFpXG9vp6rN++E5PcHx+PcnKN92XYasWhxnUqmYhLT9zI4bRtPQXalB4TCjTDL/lBwQAmr9leyz7HbbGOKuGSWynWVWGrAM+AslxSr5r5Ib2IKgovFUZ6AlSPsgfTyWvIQrbJM5PAlH0eGmXiGFjl0SwfBDnWIIWbF8WnOEmBEiIKFxY9HgXynC4lbv/5me3gTLzbFr6rlDIMAd/mMXyEluZ98Z905b7bxX/w0w/jnR++G929A/gQN97iJCBf9ECljzIgK9s+fpQ6U0oKP/qpAfK7MJ0fCZ/3E1ZMADjN4CZZufRmuETC2qqrn6+kDIi7VsORpdAYgwXpeNgBS0eEEShp5dMioYsDv1qzrq9ZZphW8L7WrtyEXniKvFiZalRuZX8qQGgUi3UQ+WcNElgaVGD2PxugRdcVw1Xd2E5Bclk4hdk54JMK+6HIMTsMgRrOJcdtATCRa5nazkwB8htTn33DKRziive0UMV9Mv4uCSfdSV18G+jMRrWfKLbvOSd9FYApx6ST71IGjXI8vNlfvSGn2Cr0Xk+yiAStC790ax3HoLKYQBtJZMsWMY4o8wWnaqcAyGwiWWbhT0YS6+kRUa5EUnmmF8IpYX1PwfO6+Mw+/RQCwUYBcwpXWjfxn0wdmYE/VzwyVv5RtwPI7IYb4iEMjnDLx0O8o2Hcv3c3Hm48Ti/CEae2KZfzpwznc9TxQkaDw1TozuOYnV+KeZjE5KoW6RwnCp0YNt62W8tl1hxkc55cFXafOVdawlaET12mwIFTQgOtnc9KqwzvULRadEMmkZpNhQP8bm+OgpPzLKiD0vLPnIr8du5xihvpB2tCV/jKkIY6PFznw7knKjHHrIwPB9Sn4uX5M+G0jKQRlUv7nIsB3yqk59OanSSXXiFlZ7jDs75z0DlInrxy7Vo899wLucZkZ9tl6RRd8ZASmbyYp830twD7yTPlyAsc4ky4hO/nr/lkyodlwluOszB/Jj7ktSOMQb/n6MyJaBMCVJutzNUAdLZVBSfP2J7zvWKE25DN8LQoWtvOMzU8Wcpzt+zu/n78vwEzJ1y8iSOcMA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data:image/png;base64,%20iVBORw0KGgoAAAANSUhEUgAAAQYAAADECAYAAAEKZb+hAAAAAXNSR0IArs4c6QAAAARnQU1BAACxjwv8YQUAAAAJcEhZcwAADsMAAA7DAcdvqGQAAP+lSURBVHhejP11nGTXfT2KrmLmqmaY7mEewYwYbLFk2ZYphsQOGBNjHMehezO/OPZL4tiJ4zhx0DHFMUqWZFlMo5FGIw1TD3VPMxYzv7V2TSe573P/eGdU6oJz9tn7C+u7vpuO5UMf/1Db4bDC7nDBYXfA4nLAa3PD4fUj4A/Ay1cikUDf0BA2ja5D0G5BGxYsFAqYm51FJleDzWJBq9FErlSEw9pEuVJEqVJCu9FGq9ZCk785vF4UinkUClnksik0yzk0+a9arcHyid//ZNtht8PudMDhcMDn8sDptsPl8MDt8ZqX16fKhBDp6sM1G9dittRCo1yAy+UGL4PLaUO90YLVYkW11UAuuYL5mXFMXxpHPlNAuVxFo9lEhZVpNWsoV8toNhtot5to1Oqw7blhz16bzQYrXy6HEw6bHVb+ddn5cvIzpWN3umBz8HvKIFeqolrOoM2CGtUCSrksFhdmcOK1l1ErZpFZXkAuvcRzypQOUK830OSbaqPOCjTQaDWBVhttS4t/AdYcVqvNCgvftJstWNpOWGbPIuAIItV2w8WXxdKGtd3mBQ1YWjW0qnlYaw3YKT2Px2ck6HS64fH64OBfu83BQllhuwvlWg0sAHDaeQ8rbHy1rW28+R3vwvU33Q+bv4sNDsF2xRW79/o8fjQoqqcfPo2e7HE8+eRziKcPwfHiE/DcfD/srPIr+1+H3R1EMBRBIXURdmsLvmAM/V096IrGMTi8DjOOFJ59+XFcuecGdPcHMTu+hCJth6pHs15HvU37aLVw9tw0pmYnqaIqZUs1HnnpEM4cnIDL7cBdzZcRdmSxoboIR7qCMzHqvEHxN7w48NyT+MWPvoNAIMpWR5HoGoLX7ZY0kSnkTYtbmSp+/31/gMHoAHr8o3B6omi2bajUKUFWwE7pN1sW1CnVNm2ERsHrrLCGul0IDjqRSdJiqavyZBVDvjBsyTxeu1hAamIcU5Pj+PAf/BkGHTVUS3V8+ct/T1uxI0QVsCn4nU/+Od709g+iMl9HkS392398EJ/+yGdgoV3VGzQMqrrN76emZ/Bv3/h3VEpZ4zEy1gYlZLM5mns3bdmIRqWGF06dwXo3VWhpYsZix3NTSTy//yBue+PN+IM/+2McOXYaU2cO4uSrr1B6r+It734fnrz9bXh+6jUsz8yi7/n92BTZhDs/cAe++tVvoFYrU2oe2lMdNbrisVdexNp4FD9/7AmcPHwCO67aRmOlzTVqVaRmZhB78j/xDmcBsauuwuLt92J/ompE1+uzsuZFbLxyIzbFPbDlUrja5sIVuRbOH3wdf33hItaVGrjLUkclPQ/ntj78/qe/gKlLY5g++DTovDj+xNM48tB3EAq48NLR47il14M37FmHRjGD7MIl2CuVJpaXFuFsexGw23D0qf0oUNRT2RK9wga/1Ynxk0ex7clncSnoxVXtCkEnh2i1Aru/jBPFGRwr2rFztA/vDrcx1x3F8tgL2NEVQIyes0y88AzG6c4L2HdsAl90e/HJmSI8s8dhffUMrFSJNZsro2vNRsyv3YpGIYP3bHYQI6x4Y7WBEFv3gLUG5yMPIkijujFfQmRiCjvjfjx95hycri7jwpZGBa1UEvFMG12tCnrGp/BJVvZXKjlcOvQ85sdP4OnTc3RpJz5LI5aLt2gjAacVb3/7W2AdWTuApx/9Bc6cPYvHB27G98oDSLPQgM+F3TTgHCVSo0gbhKpz4RaSxIElVtI9PIBAVxTUKq4M+9AdjqMZGcDSUoq22sZPxheRtZQwu5RFfi4N2EJw5nOo0SCvHgkjHnKjN+bExWP7YR0/P0kAsSBPvd+2MYKli7OssQeni1X46HbPu62I/OpvIkk3m60A+1wNfHF6BVHLEv52/WbcwHPiQT9uySxgEW5s2roRuf5BuCwNHF7MYld/F84sZ7Bl0I5LWUK91YZUOosuRwtDo2vRsNLNu/q6cPPtd6BncBD7DhzBLMUVZ4yw2yzwscU31q2E4qRB1dFME3uSdXxq83q051foZmUGrxY2zi1huUzDnD2Ph58+ghq9zMNAd60njKemM7h71wakVrJ4p8eG93osCDAeBZxE21QWyeQSbH19vXtTuQwIgIRaG97xzvcS2Ro4T90HWjY84h2BKzWBJo1RgGRnbBmrVzDtdaFAePZQvznaTirhxkBXN8YZObOv78Ow14HCnuvRvec62GPd2HT0COis6PXYMVIHNvB+nmQRF61VumiTLSiVqHUBShuzi3NYWV7BzptvwDN2Dz1hBraR9bAHIrAT3Uq1Jq7jjcoEoDrFm+E1LTriEi3nMXqaw+/BL+DAF1IN/PmzrxDebagdPIBiowY3o3SpUoeDOFSKOJHwWjE0sha2fCm/NxLtRiIWRlc8Ztx1/dr1yOXzuPmWa3CEoDIzm8E5SmKMwHKaFXiBbtVN9+shejroHR7yi11wYvsn/xBRuui6gT7sO/gKqpU8wpEo5mZOY85nw1BRlWe8SPiRpdG7XVbMuZywhoMhBsgyCtk87C47stQ/wyUGBwfw0r7DsBEzPvrRd1P3Ntq8HQ1G3Xab3IMqm/e7keFfAjP8kZghLGWGczdvbKMUrVYXNm/aRGkAwwODGKsWsdy0ILNSwQYa8bTXjtTUIm1iILI3HI6ipyvMk10IBJ3kCjXiOtnTxVN4x3vfToYVRv/AAE6dPM3bWXDTjTcgNDOPvIPBiFyjx+XDdxw+7LriSoZmN77wf76A3/nUpxHq6kIrv0xAqqJ0bgZ2kpsW7aop+yE4Tuy8E2W6vjXRN8Q/DRSLDVSaxHoyKAs9Y5qw2yi38P3v/owtl2SGjYeoEre+8Q1w3XUnjhZrmGehj1BFt912J0rlCkrFMoIM7a/SDjaOjGJp7AT6nV1wUdJuqwO2egvdKyQ5lPYNd92ON33gw7AePXiM9I1ScLtoYGwZpdCisQ3SLrzdCdz/pnsM+MBG86NcxcLK1Rw2btjMCjkwkatiie5p5+91qjWbX8Fb3vYWXLX7aowf2Y/BPTdi6rWDbLFKIQcRW/O4YAmH6Aj0EJ8P1i0715mbW2xtBH1+2Fx8LyUy8m3duQlWWnCKSCeKZiHatRld3a4Az7di75/9KSvSJmepsTAv6uSPNZJca6uIqQvHyCWKGN10FcsXa4Nxby/xw8/yC0O0FS8ZmQzz4tgkC2KbGBlrVTLkOmM8eWAbLkNCK7k8gw/RkkzIwbDsD3mptjorQbJCd/XQwnkySZEboUg3evpG+NGBcnIBG/fcjlq7hmeIN083bPjPagv/UWriK5kWvv7CPtKHEv7xy1+UEdv2rhBW/WTYtVrFEF07yW2tXjXBqVQiM24T5aIRdJH6b9iwFoOjG/mbDdV6GYtnjuDutz6AcKIHFvFUYsmRV55Gon8I4Z4BmpADvYP9OHn0GCXURrSvnyqv4+2/9h56owMH9r/MNCMcaMvdrrnmagNWvjDtg5IRsNhJ6T2MC0JKK11VDLnJPGLrjt0sqIKnfvZDBCNhbLryeripThltg7bRpvHZxEwpLeU0ZbLyv/nLr6FdK1HNNG6q8sZb34AwsaPl74Xlw5/4aNtFOu+gwdioEhsl4mbu4fd2co1wMEjS2ouhtWsxEouxcKBC+7g4PU3cX2HFAjRIsmqqscwgJ0/LJJOUJlBTesAK6QPrhkwph0IuiRKNt9quw0qJKCWwfOLzn2q7eZISGYlHf91EQ7ebAYZG4/MH4SdO+Pl3ZPMODAecmEyW2JgGzwmwpZIS70DEooaQow2lluYxOX4eyeVF5PNFEuU2KvI65h410oQaK10ntySrgI0qtF1383V7TYLDitiZFzgZlJxMCZX4uKgSiodpA12K2NGmDWTZumapQOcpM9nJmURncvwcFqcuMtouIZNaRimbNqSlUiE4ieQS5ls0ZjHuJg1VjI2mQ48hUBF7mLkptyR48MT8+CUmPjGE7WTAJboO1exmpQTjyr4s5KNtQq+N+aadiY7SRiU8wuVO8qMMjuIQjaeBt0npxVXaDGKyKxZCDxqEt2sEkQS5hMuPlpW8tVr27928ZT2cT/wUxeXzcJzdjxNTh3DSP4utzxwAdl7Dgh04dWEOf/flr2L3VWuYRxZx5sQhSqSJXTuvwED3AJI+BrIww7uFrCwRQsDdhcXZeeIGqZ/whY1sslKKwjVmZsUyaZ7AQ3VzUkw5RrtyhoElmyD/q2JHTw9Gnj2DBV83gSiEJmv73E/+kyK1kBCTaXVtocEm4Ca4NVm4ha1M0c3XBUdwzdDV2NG9DT4S2iojZZUVqAt3WAGFwGp5BQvT5+nO/I6mVCc2WdfvGSEgZSiWNDa0p0l2qcuTM/jBmTReyWcxf+g48rkcLPUi3vmet+KPPv9F/Msffw5xRk0vUfIrv/tZUPP40h/+Nb742T9Sw/DO3/lzcs6AsQv+pBzQIO4/fePbtLEg4pRclb+1mRhZaH/WBEXXpLX+48QympUGRcWap4vw020fe+EV5Kw57H/6IRw8fgx/+Wd/gVApiZ88+yLxFFhiEhQ+3cJ16zYzd53DfZEIvwU29fTh+hveQMOsGUk1eLMG77E9BvzXN76G73/zH5HPLFE6TAfpVdbJc2eRJc/7VMyGHy2kUbj/3fiWr4oZ4r/6G04cfgJj+57DNmLE9pADXYPduM5vw4G9X0BmJoe/OP4jfJgV/kByHi898qSphPXSc2hns6hOnaQHtBihizj1xC+wZutmPEAEvb4vbPhrvZjCD7/5r7DFY/69mJ/DuWQWd+waRY6Z9vSrp7CcbyLoYeglVlxLLpFMzjL4AHcvLCHGXKXvA+/Fo0f24cT4JF4hz9yyeRQ/uLSMFx59BD89cBB7ur1wJ2J48We/gDcexqP7DqA5N4cdThu+O5vEiWNjGFkzDG8tCVtXPLp3may3JzGA/EIS9bgPllOTGCG03kfI7WYSZDl7Eb0Em+tI7zxs9WmysfQE8Ep6GlnSwUGiaszjhrevDxES2XvmJ3Atrz2+PIciGXb60gXUGXm9zPx/vpwzQGW1NRF2kfavHYZ1cWkFK/k6TqZzeDxTMm606LdgLfOGs6UKlooFTBOOg/SKceLFSWZk/nUJ/Mkz38KdmSLWk9jGLDUEam08QIIyTRtwyejKBdzf48fY+DJOT+WwtJDC4Yk5RuoqoyawVUyOFG/s0FFYM7kC0/A2brxyG3rDXhNcHDY3qXsTQ0TJs4TwNvniEfLxo3xlCe1njpzGl9avRTu1gCvpD/3MWezzy7j3XfeQytlxtNzA8Sxz1nSLqNtmThPkLaq0Fht85LE7oz74fW4SoCSjNRF0dONGRLt6cOjCFEp2Rk1/FyhJns7kh/4WpPiJ+ogwem5hENywXKX4A4TsIuoM/dFGCaNjpxGw5pGlNLqoDiVEPoaCk9e9EVvWrUOYGd17omF8kKnlprgbLiY/qFtw6vysuq9gS3TF9oqUWInRbYLR1Vdfw9s7UZiaxC/hRTm+BX2xOqrpPJgFwsO08DW63JLfCWexzljjwErMgQo5x3PLpHinjsBKW9geCWFl+9Xwkex6D7wGO1l4j9uJNUycwvFehGikm2NBpNXbUyVC1gmj4pU+MudkOoVTJKcH7U5kiXSL85OYXCp2MIfBiDGJTIocIcloSHUlaQOlSgtjIRcSTAFib7gdP2hY8TtL6kJqwEk+aWe4djJ+nGNDXGRZ3sIiYsw9KsMJlBjqmfm5SfMDJoUb3biFlK6GK2+6GTX6s6VpJdgVMMlWPsb3D9fb+BoT5QJl1WYF7LQbFy19gGqqLZcRTTDsM55193SZbqKv//0/oUVDvNTFKOyyoUiRZ0kZaTJ0fQbHlRIGh/thLeRTqIvCMZjYSPnBHEHRsCviRZNuNDjUi9/8jV/nbe34td/4LRMnrrv3fpTdNixTKAWCjiJnO8Icg3zBHQpibimJ97///ebc13/5EKzkKOMJ0n5ShXl6TjeN0kZpXaRTrJy7yN9ZwwhBxRcKoFLPIUN+UC6mMdwTx1YCzlseuBs+X4i3A5555llCLQNYzyAGyzUkIz6UXS4s0nvu+PWPMGCJtLBSTi8e/MnD+BKjbixkRzjABpEmEACQ8lown2VjB3ciet2dKPBca5Q5qNLAfHqFlJt8gIVWC1UmP/PEjya+++9KfpoEFwvuuvd2kxba6LZP1O2YLrZwmp+/WygwyNFwmZs+9dgv8cnP/B523cKE+qf/hujAWlSPXoSd9uQh9eqtOhAmAIZvugXXvfFO3P+h31XZvLGT+YaTaS29w9JmvtkuYO3G9Rjm64F33oMaW2inq3YzGbLZybJrZXzg19+NJDniRUK4jaCTp/VnmfJt27UNZTKvgJW6T5P2X3MfIymZlURpSBJ9j/zVv3YLgiTVA8MjYuEWGgm5JX3YFw6SDJM7egnD3RGs3TDKIGbhTYvopdGp3/FP/uSP6KZepvTrcO1NNxiKFor52AhxLzIusu5cdhaN3ArW33QfXnr2GdR5jrqUZRNeMjU/caJEmqf08ht/9UVYz42dhZPR0sMfi2TPdSYodaZ1Yq0N0vpsZgWZTAoZ2sAvH30c3/7eT2n55NT0liQTZg0XqBvB6QnT//sIfAMopZfRzdx1cGAUm6/dYxKfh6t2/JDu/fdU3d7ZjLknKQ/pYgXWBj8kSVCXyZBrJB4toh2RHw0S2TLzhCpdsECrv+fuO3DdHbdiB9NGFyWmMC8Cs30wgU9/+tMG7OxsyMzkBdPHEUn0EWnbTBs8xAGNkDThIxS0LB6wDbShFL7ypb9Egyht87hde5PJFAaGRmgbPng9tA8GGLvdS/rvRRchXUMPbq+fXNANJw23q3cIyWwS508dwm1v/1VSfw/BjqzfUoc/GEEfVVVTAs2CGkTI3Tdci4P79qPMrJ2wTLpIhs0A5/E6cddvfhCWT37uk20NA9gZuJTCsYkixSbhNSNBQggWpuEDw6aJpHrZ+bIpS6OnKEVQX7cSJ49yEVY4Qvq3ft0AwmLZPM6niiimMkTnMitc5/le5jXEF6qdgmL5PIlGr880FtoatUFbJM/je8qR3tWitOv0LL6h3WWQY3goZEieqCklUZJwWwBLR2o3Gyi3agZQq41O6iEcM0yPmCiOq6NOH7DwreW3P//JtoMCsLMSNgmC9TB5kIUNY0NdFIIEJAeyq5IkRh4iuo1C0mCRQ0Jw2DqDRfRyBwWjFNbFkBHyRek41CbLLjEnajYrhu0Z8kv50C0ZhVpEBI1C0AToMLUyM0cScNEOKcGmITc2qkXBNCnAJgN1lZGlwvSnUOL5fK9zSQiMjzSUazHJU9InNi+urX9NCcogRefebX42VsHzRaFs19107V4r1WFRTqXKsNKqYIvhxzE1Bgeha6XspdbtiHopMGecPJy5FgVkoyolNAuvcdBirBScGSnTDSg0NaLOFLheyhvM1WcnBeZkrHYpf2MZdgrTxvjdalWZteaYvSwxHXfR/AWhFCrLtDL1MjkdSUObFtZkI6vMCToJhYV/O42m4fA9hcGGsQpMG/kd36uvQVHMxjguL5WFWWzk+fzHCyhgfvuJ3/t421gAQyGvYWVK6D74rMnv7W0n4zXJgJVoogpRmmqwBr889Emv14Xm+34XTlqr3dkRzF/9xd/yLytOiPT6ffjjP/1jVJLjbAwzbTIaudXJ4yfxpje/HxMT5xCX/7PWNZqrRgKnxqcJTlUkervNuGWeSY6bFhZg2LW4XdizYSuOn53A+MnjZtBOFlElN6jL5Pm33eRnlsPWUSASCjVvoRtKUf4AYrEIJqeZ4VULjLQ6n+dQILZmyb3XWihj7nwGAxuHTGDxnD3MJJbaazFH5EkOarIqP6b9+UntXMWGoez5TB7h6+4wlWmzodLe0mIaH/n07+OmN9yCJx55BG97x6+gVlpkQyLwBWLw+yMolUpYs2EDkjML2L51K6KRKOKhCBLhKEaGhxAY6kLFUsDWteswOrQBdUcLPd29WM+UZCK7yHo4GEaKyOWKZvysxiBKW6fmGW74slDDHSegpTX4f6uTcqHQGFSz6tShoNWPr7Bho3U4WHfr6IYwnHE/oiMBzJLgNKmF2cUgigTXw8Uu5DxpJtFppJkwtd1k8TTzz5+exqNZxqyNu9ioDE5O7WMUzxCRXRgc6cEff+gD+Ls/+n3cc8edLK8TXgR0S/NpRNhgNyNBxBNAIBAx3WBzi0meYQzVHE8++TRZNvCZj/8BvKzsFX2bMBzoouYtGPINUHARWBgrG+q3J2EX7mgsT4BqoavIHawyf2mb72t19c/wHAqpwdCovLylv7onrbHOay1X7d7avuqGm1lZKwIaOKS5/ds/fB39tIJ3Jtwk+KSnPNHmpAgZjs5lgZfJy9YzUQx3rcE1t12HyqUs2hPT8G7dgtNrujD/6MM4PHaeqY0Pf/+N7+Drf/Ab2H3dbRg7P4F/+OG3GGOnseuq63DypRcRbTrw7W9/F0+dOYM6aVWOKbSPzPW9JJbZwVH80de+RHiQb7fx3k98DUON84ZA7LnnfiRTswRXArD0z4ZprFkpjAZOiowq//bv38VA0I87fvWDOLT/JZw+dRzikLe/5e0EEImdAiGFq1NJNpu7tTfOHyuZpGEuDXXXkFQ0CKAZglJvogeIk8/FBvCcLYWlRIsJqRvHZrO4uLCI/a8eZq6/AX1vvAU//f43cfTICUxPTppB8e39URSnjzFGVfDIi/vRQ6536PHHsYZg27d1J84+/zSe//KjaCZLODB3DIHkIoatTPXJiBOTKcw6C1g6ncGuN+7B5Ewa5557FM8xgxobP4eTr7+KKFM6N1M6C6OJuGS1UsH06ZOYOPoq8tMXMNzfg/lcFi++8BJ6WwUUKahNvTGEh4YJuAQ2irBGN/nZ934IWzjs3uslPxDCuubH0Tj4GvaE6VuhbjwQKJI5U0A33okn9u9DK1fHMs3t0lSJIGOBnwC5tcuPOt2ie3AL1u3ageXCMmLlFNaGfAgRgJPLSczSjd5GYNrKyl41uBvBnSOYXZrEN//6r/Dg3Em8uDLOcNdAhmEy1bJjO1OPQL2IcKGBX/3bv8Lffv3f8cv/+BvUyVlTM9MYCrsQZmSJdJHZURgvfOeHdO8gIwMw/epTOLWQxLo37MLRk7P4SDaHu5hgbfMEcZR84dQMs75IgO7JNlJwP/vBj7G5LwRLMOxt79i2hlm/BctnprFuxzoEDh9Fd8iLOKX1+trNcMUjuHTsOJAsw0sPmWPauMRQe6ffjmuDLvySNPLqcxdQEymiQFciHmKLDSNkilcdHscCKeoQI8iPAj5snMth10c/hkdffALPX5xBRUArn6YF+hh6N8aiuHL3lVh78SL+LuvFU4eewOfvuQv5sTxuD2exSFBc2DCC98+s4G8sNcQdMUy4qwhFQ1g6Pwmm5jg9vUih2NDFKLVpfQT7xhbRqskCyHdUR6EWsSfINt5zz+0489JTDPs+995204Y8K1ilv1ldLSwHh7DIxO4XM1lkmGePDvdi6tIU1lZIX2kRAyxkhBahDrd+FmabmqFfUtz8j1ET0SKjQtmKmcwUQmxkzOZEqtqE98qN+K+LSdz54ffj7re/DdfdshuPPPJLrPG6ESdniDPqDDCFXqHWdxPcqkP9uOrmPfinf/8Bri1Nk48QAwoZ3ERhp5mPDjDCHWgUcPbCHCrkH7WWBxeWGOnsAQSZPaUKaVyczwr2DHaYPkLW3UMMWtvlwcYRJiMjW5BNT8MWCHj2VmgiRfoxDR5LySJfKfQwpC3RxBL9vSbPVy6wxMZnSIvBRNNqrTHjs2GBoes8tT1JATSIzj7S3wJpRI0CpesizxuXiepnWJdUuQx/KIyP/saH8cN3vx1Tj/wCO4lZVVpPkNzDwfOE8rcSnGPX34tPfuef8bUvfwe1lUksscx8pYxKuYFLTHab5AVLI04szFeRLNZQJt9ZWFk2RGnncAIXZ+ZMNKDMCIRt7BmMIEAL6Qk4sHawG77uIVQKKzh3YgyFdBLWIrVXrmhARD24NWOi/qAXl5ZWEOqOYX56hoomOWLO6KcM3Bm6ByN0mLgyyspMKM5RgB/50jdh98dQJCCqX6yYrSFYsyFWaSPEyDDGzN3B++xaWcQ/3X0L6rkC3Kyoh6RnZ76AzfTjPtL3q1cYfRj7z7y0jwSpiT/6wqfgDYXQNZODndc4qdWNUT8SpOJLKXIX1vm6IYbkeg4jfV3Y1RPDmQuTIu+42WPFpqAFm7oCxOsafPzOT2bbVm6SWWaObEeNqag4hmXzrm1tMUIhjYar5D8mztI0Nb7a3ZXA9m1bsTB5Xl2MSJ06hy56BeEFQxSGx+3GDyNhdNVLcMxReAxLGlSVK4qLBnjjOE3/PLO82VZFwwTYlGT5rKoAUkPkHgKkjea6GGwiT0q/2ealVIZwbN2N2DJMhnn6GOZ++QjcrJff0cawj2AXi+H8XW9Fhq5SKeRQXF4hXc+g79WzvHODZFCJP3kG7wmLCxeu2MScqIXKmQm6Qhm7Ah48RQ7jIm23WqqMirHA3hbDpMJqm85Up9bVCJNQ0Vyv2XM9HD4PqXcWS9NTcK7bjFeZSY41HDjQdmAfqU/V0Y+wr4qGjWyUVqLQ1KBPiizZKO0YmdsI6e8hllslbV/wODBbrbESjOEUqmaaTZKjBDxuo60Kry+Tvoc2XY3cyhS6N23GqZf2w023cdLWf1mxYn7bLkRpsV5GDadG6qJehJ7ajzozzbbyDzaiwPN7fEom7ehm9IrMr6CfddjgZe7Ee6+nMsaYemrM0kaCsVcci1aKru4+REMJBPweVspDWhvG4sISnEyqQtEY4n1rECGqnzhxEm9/55tx8uQYfZoCIPPMN4O4Mk10rleNMOwNNpKa2R6I4zma338StTXHSUmhPVtChKSnwZsq0mhQrO5hUsRwOdKwY3/bhu3v/gh6B/owvHUjpr77XVwRCOBrqSW8TpyaZ5idmJpkznIKV1+1kwUCx37+EJaddXSXmYbSsEMOK1J0xQQjFVM3FIgdVobz2TCVzGyZMsDrARt6hkeoHArL5XLurfMCzSJrMJ210mfLVZqw38vsz4MZxt2BgV6aldJspl2U3mQ6j/Vrh3Hq1AVaD1tCrQb8Llz7gV/Ffx44jDFW9gy/D159Db7LMDjBxjOFwzUkXamZeTTpBlam03RfeMnq1OsRbVgRZk4QYVJ0hua6+aZbaCcVhr06PBvXojQygpOnz5ph8hABV+xRmHbyzBh63F7kyTItbHyhJ4raKMFyKm3S9+VcBXUqy0VA1iSC3pYbeZ8T0SwF4whgupJFKV+kkNwO+Clt5QBqTJOCcNg1hdZH//dj064NJFsNFLIpJBfnsTgzha2DMRx4bj8F0MaW7ZvwOx99P977nrfAR0qtnsXVw6tJiRI9X5r3N7R+PdZSyBpFr4T8SHtcdAtN7qRr0iqEE2mXD66BIRTLBWaXGuwmiBM8//Yb/8xEK483v+UBdPf0MhRa8Wu/+et419vejNnzB+FyWRBQG4gf+VfPw9ckFeC/Oq1gkWb4Ktu0r9+KI702zASdyPzKB3HM6UKxQEyrNGDbsK5/bzzRxfQ0Tl/zEChLsFuYrZEilymtBgGzXCmYxCZf0Kg3qWquRP9u4w1XXYn1G9bCzgRKGZx6qq659lq8euBVVrSJQilH6ls03WWf+czvwsXU/T9eegXz6v9TeuxyoEAtjdGXXyFYvKTOyk3bcdMtt5mpyOrOLWv8kHjzPGnyBz7yEdTIV06fOIXf/sSnUa8VcP7lZ9Dd1wdfZABtKklgaGd56oNwKALSutRvPEiX25Rto6vgRvQNb0aRTDM6tBk73ng3Xj9xGrZctrDXG/YQZCTBJtRPqE5GzW1yOb1skOY/M0ayAk6CmZ/AWS6W2cAKHOQPLnIMTSFRL1RN2R8b+OrBVxmG7fjc538XLzy/3wDvLUzLZS0333gr9r30MhklQyw1XSBANywO5gG8EY+3vvktZhS/TM6Qz6bNkOPpEydw1Y1vRCGXQqW4jOtvvAVpfn/mxccoMGa8u29C6qGfo50u0B0YOOm+LjZeUx/U18BcHH4Cv8vmMNgXvOVOxDdsQoS453A5sevq62BVd1WxUCcGuOF0apKGkyYWhTfIZEbI3R0xnS5WCkOTxxs01URvFAObSMWZrNkk/XqZflagA7RoxgRF5grqA1A/gXqsrrvuGjPiLP+uMMz+EVP097zvHQSpNjLlOlLFKomPBTFGgTq/q/LcLBstPFKv1MDoCKKsV8gXRCg4wMTqCCYPv4iudeux7Y73wZkqM0pZTJ9l0y7oV0ePooaCQKPTieR2McKwfbQ4x9A6Q4ElhCBdNBwKwhYK+feWC0X09fXAQU7gIB22Mba76Lua1Q6asbq57OqXpJadtBSbx4cA01u3hySJPl0j9VYvl3qapICVRY3RUDB+N+ZmlnDDddchRKaqru8WcUXddbFYwpj2/Ny8YX/qWGHAwVV7dsKvGTMRJl7+CPErhCA111Es3TK7gDIz5aFtOxlRrkEgHMIMmebPjh429Y3a3QgwdgZpEQqRYVqjj3VXHmMh9/h2sYXtV19tuiK13OC7//LP2P/EL2Czuq17NTFxdnae4ZMMjChdoHYbNUqZ9tuSVDVDhwitCU4lMlGqFyXiRaVYMSBaYFZZYcPzhTIKxSxm52dpZRX4w2GszM/h0uIK9lx3PcibqBVyBVa0bXfh4FO/YGXbZrwAVjfuvPdOdPUOwmMnRlnVyUK34UsrAc6deA3TJw5REVb0bdiC3sH1tN6gEVAg4MfB/a8gVWvhHBPFMeYWx+lqpxi9jrVsOESwfKnMV4rMNBjENbuvpgdQKYw8zz37NPLFPCzuiKftYA1btia2b15PnKAkpXURKrqDJseoqy5HgPQRwJRZqbdbMVkB3EnfU9hy0H28NF0PcaNSKBkT7yIrTS4tmy7/7sGN8NE8a+UiG9jG7MwEXvj5jxgtLNh+7fUY3bjLWFWLbmGImHCHRKhp1XSTFsZPnWbZWs8RpDVGaVkWuisTMypIvd1WKvObf/ePZshAXfarh1IGrVbQigYNNXzwk7+DQjmHuYsXML+8jORKBdfffRvMihZj1pSseqMFeqahBDANjqtTV1zTQxC1MReQe7gJOOph9hBMNZPIQ9Li9/uJLSG6QIQC6EacCQ6N0VSGRZNctZmrNZBigqM5VkVaUEMLUEinTRc8Na8FBQ76eo1W2OC5DBf8vcWG1VAgKdNsFgs/i3dU6Y6qGfM80wHbpOCM8qiYSqVIsK2wfEY+Cr5Wy1+eeCYS16TSKRhmw7RD3pOur0lldkpWBWhmgvINCUG+o88OasQM7lCapmudwOVkSHPyvZU3VGetiSgUnoQj3uEiyHZ3D2Jzt7IxMjoCwMTMiuk41cCOlSDqYNgkc+DvugfvR2qu0W0NQEpqTWKH+Ay/NVFL7zX20NJESJp5am4R+RxxiO6p2XM1umqblmy6bCnAaks0m8IlDtSYVWshjemzNGVRJYxUZo6aUouPXxaCRqjUhyBzdGqswoxHULJsvIUAQzJpBKXVPRKEjQLSOLBYp9O4Dq2D4Ke57W66jj8Yw6ahbtP5qrR+OUMEJP8X71VkUle/Gq7pXLJEG01RPc6Mc4ah2tVjzkZooKdCbVbJQ7K5DHKpZRKqLKpsfJkMuKopgsIWYoDmQFaJCcqZmkyyxCEEnHVigMY8Gm26Dym/cMesLKJQ1Xtt+eQffFrjJEYbVpq/xhwc1JRcQyNbIkACUOP/l91FQhBm8BIKwG0E4yDgSbuGflMQLkaTWNcI3ETpWrnEV8bEcLO8wUQUaZ0VZsU1zNhW5QnAmsBZq5VI4og/0hQFoYEa/kpc1tjF5flwBGr1aFUpiBpBnZ7FhkuIvL6pUeFaxxJ4K7mF5tTVeW+Fdc2X0PdW3lPCsOoGAhdVRKZoJYKbUSAZIk1HIU4Aw3LN92a0l4VpcEeDJOINRDsjPANELFzSN2ONuXnkMwusZE5GbSzJvChUzaMQ0xPRsdJXNfq1ODtNYrRk7q1Yb6dgrZeFbKHgLbRKKYE342fhk9y2Ux4Nh+SNLsOaWSRY1lUvDR8KK3Wug5VTdTWu6zCW0/meBE+8XxLrXNTmZxGfQL0NPzXRXJjBmakWQrywAB9sWa2gCOlC0yAxSBszNc3pVehfPdTnWKVWW9SWkiTq3ZSvcVFZjxkfVeN0vcCX9xLIaqathdZHaRt3dNJV1GC7uAyFoBfbZRojwUp5OjoKoJLM90yhLytKCnPI7VieUSRFrKPBzFO/8WTVnUVJ28y/pQErLYO3RsvroAkzbS1OmpmyaJ3G1OIkZg6dQ2E5BU101pgBhWkaR8GaEEcTMBqx0P/sBME2AcrGz8pejXZ4U4Mt0ihroMprgrSpJFun3ySMVYuRX8v6NJ9JoZDNohtUqfHO9zraFKJyDZXF4KJWmPPMYK7Vg41br8TIhh24cs/tWLN2J4G7j+Qwhqo1AKumtH+awGg0KpJC+7C98BS8ljqcmm3BQuVPQVqBxU8KzZvXKiX0dffQEijhxDrY7niAAKnxURe+/Fdf5q1ZOU0NYOj74Md+C11+CoZV0vRlEZU2k7bxcxO48eY7cP78BSZmGylMAqCaRR994dl92HbFDtMvUGKEyGWTGOzvYwbpRE+sD6++/DpuJAF7koxPdRMmaB2nQKGpdYB0Q4VWdbEpIWtYXTITIS1i8Rgy+TKS6SWQ49PiGY4Vho+8Po6zp2dYaYY2hrcGzdHacCDV8uKFQBHhRBNpgVa5aaa9+0izUytp2OkuVVJZYXpbvbD862cef/db34N3vvd9vAGRmoBoOIjRvOZ2+xANMjchOTP+Su3FSa3XDq/BxsERbBldh4998DcQ39GHmqcAV8SGrvUxDK8ZJCskY3WWkS7nESX/1zyJGpmihCBXVDZboy8YviPLpEXIPWVdZiiPUWZhdgHF9Aqc/E6j7E5aoE9Y5qeUQsSAKsmDsMAR6UGLuXe4mseeHAFx2Y6Qi7GWsdVriEkdbq/mdDN3oL9oKYcmFGsycTQex9VX78H6zTuNANSbzPqZ8Ot2hSmkLuYQfroJLYv39ZH2+kjBNfPVuIWxGd6DBe4c3IKdI1chv1xj5mlHNMBkytVDoCVFpxsysFIpGsbjNcIj3p8t1tUUSCcqSDHEyM5BP1TdNSNP3EDCUrQSrliTywVMTy8xDleIBdSr14mlrAuFSgoearPczGFlJY+eKwdw3lXHK6UR5Hm/BUcTdcZqDbnbbGGanheVzAr+8o9/D8//9D8QJIOsVApSCxvcRDg8hECkH8FYlPUkOjPkenlONUA67PWSaq/WFqCYGDlcCFIpb9x+A7pY/s6+rXDTlTyeME3fwKzBMnXGGCIlJOigpWmY5lIoYizPT5hwqwkgbU154e8CRNN81s1Mxh/dkcDgpi6yuSxD1CzyJDK5tgMz2Tp9TGysbTpOJw+MwUHzs5Yv4MeXSjjViLMuNeQKWVy8cBhnL+3DlTfdjlvueyMunT6FN9x0gxlfbLDCis6XLh6noDXRkCyToOhlCAz5Y/BQABqfcLBCZmo6z3h+/1P4rQ9+AtPJNNyGg1jxyxdfYQMEuE2saPY5o4tOJnzyO9ZLjacP6HoBo6KT6Hikp99YiSyDiheBNb8pvOgf2k5YewYH+JcXqX+R8izygj73LAYjHvo8AY+U1M2Q5WCY6ym08OTkPMIuL+ZmJ/DwFDGBQoq5exB1jWL96BZs3HENgg6CKXP2CrPSP/zjv8Cf/+EX8ZN/+nuc2H/QrHbRjFKXFhN6HPjW176BC0fH8Nuf/VP81d/8M+594Nexc/RqXNEXwsmXXzMVpsHiZ4+cxtt+/XOYPPwaPLQkWb98XWJT34QilXBB4VHD/d/4+rfwL//4XWSXM1iaPW/ONbNj2B6dpUTOQgsRplmr9Ef1P4oZBphu2ij5f54hJWV00InG5yQwSlIZmvK2XCVtJn1Yenp44xrmf/oDWF9+Ccv1Av7rlafw+Ksn8PWvfQU//dEP0duuIMpzFxbSOHXqpAl/0jrdHC5WysJzP/u5j2Ly+Cv48Q9+gJWJcfxfH/8sqtMLuJbRwIRVKvCWW68kS2lhaX4Bx07MduYSsmJGSNI6m2P+o1UoKer1kY+QsB968UkEAz04sv8l/ORb34JLbmc8T+MkQCaXhy0a8e/tHkiYwQ5lbsV8DjMXzhkS0+/pSFi+pb4EjXyP832d5OhCkuct5PDa0WN4wwfej+boAF557nG8+J0f83daVElrkRpMqoCYy41DE5NYnLiAPl+MJlkj4m/Cq3/6JwjXokhWZnDw3DT6eX6J9HpjLIBt2SrKTPPX3HyNEcSODV149OeP4pVj4zh99EWs27zJjGWoV1oZqOpXl5Z175VF5KYvYqA/Cn84gccfewIrS8Q95hknTh3Hjiu2UVhGZrRMstJQyIuV6RmUcmnUmJUFnE1EXBYcZ+rasvlQTfShGu9DbnQzftzDdiUamM8UqYROx0eA/lonIWoxwTmx/0Ual5Y/tph623HNcBh3XLOHOUiFociCLjpu9pV9sNC15i5MoDV8BY6cuYSj4wsYbTCcNovY1R01LphmbvDsuZN4/mkN7bTwl19+0LiZpZLBzOwM9j30n4woxAJDiEigTA5RxoknfoZTx/eZGXwKFgdeO0weUce6oAtbKJQ37tFqd5ZIM2jye/Vv2nq6o3vVVV6v1+BamEXfyQPY4bDg5oAT/zCdxbZ3PIBm7xo8f3EfSiQjSqKS84o4FkQ9LvSSRI1uHEUmm0Kgu9tMYe1zgGm0n2QH1MAiXjk/hffZXEiFA/jcb38GWWsNmXQeB/71F/jX6ZcQdrRxizeAa9mYHnKRncSMXL6Obi3l3TCKl/adQPriqyjlteQ3id6wDSGfB90jo7J/nDnwGlmgF/PnjqPGXCXT8GPDYALJJBU5v4y3jHajYqkgxBDetWUrW0+ixESrTff96X89COtyMoPkyrKZHYYzZ5AvNdDs78I4QesN7gZCySn+VoRlijnAClBJEyuoGYu9jaC9AT+Z3NHHn0AoFMP5/fuwLh5GQCBVKiNG4XqcfrzHF4Sjnsf1NSfmHn4CE8xHkqkp/HDyKWNFY/kSvplcwd50Af9ebaPsriNNzYaYwm+6fg8OP/sQMgsENwp4kGTFU7cgEI6QStN9GNFSE9Mms5wbv0irYVKWsGOJtH90Lo3fiXlwrRKmmhv7zs7jlw89aVxcw4lzcynQR4SD7b0hfwCtKs0xtYIks4xlUuBU04Y1YQfO1d04f+YEw1uJrA1ILXTYoQhQkILoGR1Cbm4R8b44+vYfRaq8wqyPYuL1tlYNN01exBABNJssop3PoHnFlWh0u/DMw7/EqbmVTlgU5pABBpiK33jNFVhfmMcPyhXsJ83YsmsLzr3wKB49dBZL1J6/USbZUki0wBV24dXv/xyhnX00CLolKfa5xRwmacHz48u4m/zEQ2L0f2gRpwsM17WKWR916vg5LMzNor+3D85SGjaH07I3Gvejaa9jJtdED2/uJR5sdgPjxTLCWzZj/PQYXGSIlUKVruLELMFolFndmwIenGAeQGNA+MgxMychQJZYiPnR1R3GsPh+toT0ShJjUR9m2NjwSg6uK7bAH+/HCwcOUSuK/WwQ7StKohZ1ucxa/cC6HRgjti4eegW3v/WdiB04jPuaebM4Y8eaYVSmxuEapgJmkyzUjnI1A9CSjkwtm4ZWqy141/rxU4b1TL6Cmu6jRJHEVCFUs+McPt6XlmeJxYPt7Tt3IF07jEBlAAPuANxTE6TpJEq9XbBs3oxDrxxi8hJF6BQzSoLRGXFLovFHw34UGM+T0yumYDcbogFeHXGysgG3A3VqWEv5R2gN/zyXR9hCP79yDf7xyafQl4iTaZLBUHhepwdrg0zRaWGfIGa82NON9PDNKE8dw31LFkxnj2PEx+ySGCCClaB//5/UIoLRgBljTWcKWC7UsVSsIdIdJzaksZTJMo32UiCUJuum3jB16LicDgwkYth53VU4SRJmtbldmD0/gfSYnQ2zYrrmwFi8B49VrPj5ZNqMNA+sH4alUKS1EAfIJ25gjO9l2MuTKKlzQolQmZJVB0aMrhRi8JljhY9F3SRoNqwjSB2hZdQSUTxqy+OBT/46fvN978Mb7rwZjqYFm0I+xBk5Ik4nEsSPjDsIO9P4j37qN+CnVbxYnTa7AZ1MFUwKzxwOc/YsRtb0Y+LSMsbOL5r1rUslJwplK2YXSnCTcmuanyaTq2+CaamJCOo7DWtgx28hTmn5+iCsm9aPIp3PoskMb3xxGRNzF5CsedF98+3kDcwUGWc0Q32uyDSVlXTR95SiJhgpNNa4j+gvDt9g4SXedIl+Vw84sNgsYQ5ljJNMLWVKOD+3zPzBgV/x9hlhffyd70Lg+ZfR47bCSy3FmDpXqmXT0+yj4Ebuvx8jg8z7PSHUbHV4KE6ZdJ7tKWYLJN9AHzGlxJRYml0hrygWs4yMNgzSzKfogoocym22dkewJqJ+UAtGu72I855Wu5c0poUScdCWzWf3ijxq3UqlXDPzpS0aumdMXtFuAET1vqEuLE/PIUcLyJip6uQBvJnmDy14fFhyW7BA6tpFSdvpBjUKj7QQJQpL62Y8FjfO5WvoJ6GyM8vM/eDHOPqT78FN4doYHtuanc/MUuvs10e62WAb3vaVr2B5IYWjZy9iaXEWyagTtcUklmnuOeYwK8MBZJhMnZxJocD6pJi1CvUDZL9F7fvAyCHNd1L2Ki3MbdLmCIOAL5FgRPDAyiizMDup6c/Kv+jLrIh6tdYPdmHXzkH0did4YQn5xSU4TB9DG94aUyE20NVkhkfB9TbpQrxTvtTE9ffdZWaYZhW3XU1c4A0vUuPjTpqjw8PYXSPVTcP/ix+gQWR2sCwHz91YBbwuOyLxKGIg3Z2bRJKh8ORPnsamLSP46t/9f+CPhuCeWIGX+BIkJmlApWe8iHImj829YVpsFRHi03BfFGuCDhSlKDZeESxMdxIgavTdrxxJfIiKys7PM0POMlQyixQwaWZogQhap4SnGU6Ojs3g6Ikx+HsHsPsWhjSauAZiqDRqVZ00pMM2bTtmNeMPGv3dccvbUWPyLoo9SJvdvFLDXSkLbkjb0cinkaelOEmzG4wy6lHWfAjNWlCn6PYV5i98v4EcxWmpw8cKj//8MRp8C3/95X9CwkU8IY/RmKa4bi/r0graKfAGMQrYM9pjKD0DPUlY2tDBfmsDt7LCiZCDCaGDaTj5A+usXnKNlfQOKbLkyXyZnvX19+G+B96B7VdfgeH1I+jv70c4RMl7fbDSPB2uLkSjQwJXAicTKkpYKa1XszAs2iGMJs2KZJam4Kwz/rACihzCCd2Arg4mvoj3MElLpcgLlOLSKky3N3/UObxsdIGcgRrN0y3DIXKVepauB7z8xKNoXjhFKl1jZGghSG1aCL72TdcicuV1qPeOsK4BbB8YhNcXgZvY9QGG7uuZCK4n2dpKim7zEgNI/siW6epV1KmIl18/jMOzc8ZlrC6vH2Njx8wwl1npr+5zhjn18FqI/PGuBCvK9JfxW4rQYbMSpJhlenmexz5CN7KjsjiHEq8ts9Q6BaTlrBneIEMOUFYfJNH6WMCHiktls0IUhobklb2myE3mCaQ1kp8pXqcVYM9mF3Hs5CVcddt1TOm1a4lghqGZluemIia7CZq2AEI9fbD2rEHT7cMg3eRmNtZLYY3QJP1swxBNZ2d0AP5YBMNbR7CzQoZ6fBIPRKLo73KTN2gshSdptFiTJZQUtdlSMzjChKdOcDl/cRJexm+bJ4DB++6joBiGSE0PskJfQAKnCGKDV9+El154EA2PHVoQVKYwK3IdJlcaXCmqg1aDHxTcOZ8dJ0JOEied10aB92jKatSRS5KjuYnz9Htbq4KJsRPwBhjzaTnqK7TT8iIsPxYOMmQ6zGhXNJZAKBbD4Pr1cEySPjNUl2iJNZYf5P01PJ+YnsR2Jn3dx2cQJ56tBdN7un+MihC/sSpxEmjQzQ2YCE3V7eSwuGjaDawZWWum8ev7cjaD0s6teNHqwwmivlak1Jn6Zix+M/GjEYrIZalLFsyGFRjSHJT0OvKIQDZHV9DcJKDA+1lpMWVWokwjrTKSaKmvhw0te7SZSh177nwTDj39S0aiOo4zlNWgpcI2nK+58Nk0KbClSg1SWTy0BMn53CsM31SoRQyUxksLa1Nosh4XrTFC2uyp5qDVuDdFggi4mRa4YybTtJqOEkpOfflyc3VR2eW3LKCk31hhdWXnSwVkkssYWtNH6dVgIcDI5xuVFF7bdwClCgmTBGnEIBy1M3Q14eRdLIzJSe0EQpOuK2SSN2jZT4vWpolDVd7TSm4xZmtiiQ27yFYMbdqC+BCJDIU/ywY9RhT/L5K5bxfySFGrr5FGazaMhgjdLtKz9KzpbdZAkIbksqT8DYebHIKEjSRPbcz5gVmG/jZzijyttr4uRisKwxZPRPfyOoSCMcQTfQgG3HwfRJwhR5ag2asupq29tIhwtAvzTE21ZCgcdprJGfQdareG3Vfuguc8AYyFaZ60xg2dtIQlkquXiOwZhmAXBVMvVRCot8xmEKZzlagod1AXfX+RDM4TxWkKbt01N0Gg7WA4uvPCBAnPGhxYmDS7V6gfY3FxAUPDg/AEvGbPyUPz5+BVuXQHj8ycykhr9IgY4KB2lxklghRKxUWlEN8CjgDmHC0zg8+aIvuytl0ERu2GuYJGSdvusG0CnWi34f6iquLsbo8TB187iNBANwYHGTFWD2r87GIJj5Ny/5znPURO8XP67k9pvg+SEB0mF2nY/cYdtGxR5btoBX4ajZNIHajWkdAaLvpvIBCCr6ef+X4VpUKG1LeGxbvJXm++GlUKy7irLLBZxoMPPqJeMpx++XmG7zrmAi6MESc8bjucTAc8jCIRpvN2+oCDOFf2+xBy+Q0ZFN+oJrMEd41+0TdXmN9nSR8LFEiJWi3ntVFmmfzabeYpCyOcbvI4SlSJC5g3JNNZEyXUIDoVbrvlKmXDBDRplpZAa9AIVksV578eZn4tB9kAz0+5nSjSCHhKZ5zwcmJjYzw9S5odVQ8xG6mQyeBmQrUrHDHvNRb5yU/9Nr2O9WLdrYw8pfQKMcAJ5UHx0T6cWTuM87TSJbrEmVwRS3RpHy3UT5dP0jrcFESWSVW9VENycUWDQ1azn1mUWaIYllapukLq5rYR9Mi86GAaY2xRM6LDA0M98LGA6fFZNp6qpBQ+9Fvvo1zs2LxlkzGM1UMx2BwUhHYYS7ASwhGLk+BHN1uhy+R5vdbwCU48VhfSNPNCsUghUDAUUqVM6KSg/vyLXzLh7K6778W//9t3TGgVy5ybOMsQLUF2ANJKQVQvTCPAuqmfVKOlKQItCQj8FgdGKbzxUBvTCTejFVBNZyhIj8vMAaTRsyD5AUmM5h8wtw8EO1N0SsUC0Z/AuDxn6KlW/mtmm42c713ve3NnAJW1uP/+N5sG69D4pvaQVWeHBD08sgYhmmaMPqupNVWW76BFabM5DyusiSENkoHZSC+6aDVmEgWFo31jbdoYSGyPghugMEv8zsVs82Mf+ShWLpwz23K52Hgf8aw4vQhniUKkcFVCnfdOem04lrDhdLCFfb0eRPp3oL7hdjT9EbQoeKub1FLjN1GSokg8gETPIHw08zSzw2R6Gen0EiVGSl0vs9I0Z00YrBfQ5W/h9pu2MS31GwTWnlFKu7UOX4cZEyAr7MwVoLhYZn7tWsQIet4aEzU2fIFJzRLzhjL9skVq+8/LWdzxnvdhzfotJpI06Fp2p9esyJVZfOJTn2GavMho48BnPvNZwx+sjbzZ6sFOoTR4fZ3ZqmiOQFeDvBqnzDD1HiabHp0t4sYJQlj/ViyupLH59rvR8IVhjZNo9PUNUJokK0xm8smk2Q+AvI3g0yBhstANSGiowfm5OSzNrzCN9cIdYIxNabs7rYhXCOpsScy7GiGoB7ifVJa1N581tWf77t34OV3g9WoLSbqdVtpOMbl6jgL752wRK1av+leIs9ShRpN5baFSxtf/7h9YthO5chHnL1zEvW9+E+O/FecPv0YyFSVfCCJoYZSYXiZAanKnqtFGiGW4eN72pA3hGokTM5QKf3f6mWht3Ao/rS6+6QrWlRy7Usogn9Ni8TKtuW1Ghlw0Xbc/DC/xwedh5SgQrXssMhOcnZxCPpPFwQsX8INv/xempqYoDKI2owgd3mhRQszlsrwBP8jvSyVof2f9ruk0WcLNSrWTwdoVhhk1VIa2mSkRB4okaDnSZXW6kIjjfR/+EFaWkijm8kh0dWPi0hjmzx43pKz3yt2onTzNDJfkjJ/tdEEfXVR7NZr11rRGzcdUBNQWByO0yLXrNyAYDuGeN72FITKZ4815e14ss5VraPZXSeDE0FYmyqonV7NGXD4vhofXwEFc6KZvXvOG6/HmX3kTEv09qBHwmgJKmSCV39tLbk+skTa3bd9OfCGhadpw35veRK26SKUJigSmFYLWCsNkUX2C5COa6iNBZPMZpFPzeOrpnzPBexuFmOMrg2tuvBphda9fOGPYn5/W5szQYgs1U74GfjQBTKFU45jNDgM0maOXAogGwnQxCl1zt91ecz/rxMVx5sZOcoCAyc60IZ2m6GnipJlkZbGbhEoJj4v+a6fbxBJR4/9g6k0Y156gTLZkhKBk7zWofOedt3cme/H9HXfeyqjAFJqNW7tuEN29MVoIGSX5wQrJU5kV0X3uuOeNKBbzxIAM/H7G+aAfV1x1DWJBxXc3RkY3MHxnsDA9g+LCBAKJQcSGtmLuhWfYBrqkvUOZhUva3U2DQEq2ZGVEVoYfJ+q33mSWTko52jlDFs/EsbNiRRdoXp8mU2g3RSdN1yFXCJL/kcTYmcLaGGLa5A9upqoDQwNMsYPUdsvMIlO/RJ0hcNOmDSyU5p7NYyWZ7pg7I4dW12mKnZMY8Fsf+lWTqstk5P4kFtQd6HYhhSsTTXKFIqpFxnIKX/MlNYeyUikhSCXNnn8dboJhYutORHpohcQwrbLRsmjhjNqjmWrq3xCF1naFPrLEIMHbtnUPuQmjmaIb2aqs1rp9+0Z+SdLDLzQzXNP26EZwsyLqTRI46pCmlGG6fD6zlYyPpuuiptpkhTZaiGhyXXMH6UouWwuHnn+W0bZhTFz7v2sCp4tWZPZwsPvwsd/5GO+uLjpTPIVRwRJpsbamclBjHkYL7T7ooobRLhAfZpFnflBIL8JO8hMZ3Y5YoJflE+w0ustqauKHgNDFuvuJPVG+1zChdksmbaO1eFGVu7BNAnFN7nz0wZ/Cevb0OZoP9UUqR+pNyTCDJHAVNQGD/mrl9/yKpu2kQBjPSUutbJTQvlmpmB0yNMGjTDCzMr0t8K+603JstE+zW10+CqjjowUzt9lCcy9Q4D5EaXHkfB0p8EjlSvD4meH5NNO9C5FYHwLRPobt9QRpfkfr0faeAVL2RDfzBmKD+kGeZ8VfpEVlWnTdJl+0HmlZbFX8g7VGkwL996kFeOlWqm+DCtIM9qmxMbk78/vjp2humpOoeX+m25UN1sBq3cwaq5TrDFVF89lsNlSuoFVVpyxT6RpNlpqhzWAltYhMNklw4g1oGZo4rlllYxOXzHd2w9OtpidocX6OFsh7KaQaLmFBKBA0LFM0Xeaq9QxisJqnXM6nsDJ1kVpuo29gPQKxrk4OQTbbRZdoUPOv8V4PNyz4Ee/9HfLyHxZa+KdCFX9D1/rKUgvjPHd2YoIOysyYlLyQSlPpVEOLF6pDpZTPUspFJFMpml7GNLSheUzqtVWD6HRVZmSF/AojB5Mtvsp8afJllqQquUy/JNDJIhQgnX4negcSxtcnCWQ2sUM2XhMyxQZffOoxgp0TfifNjC7idPqweStJkrRJkSokK7Zod9jFqfOYO3sGZeYIYWMBAbLczlYn2kzpljfeagRCI2OjiCENuhzLqBMAif1Mnqj9epEKASJa4yGGTOv/9nf/o2PBRmv0u3PnJoyZaFqPkFOa0aauZlq9iLmlzgsFJrwBK6+8QfHdrhU0NHu7ly5C2irmee89d+C2N9yMK66/BjffdDVuvuFaE5+1moY6N9bQ1J4JDGbDkQBuunoLfvvjHzRzBZQdCogVjcQivB4fBb1sEjtXvIduEaTlNVFpllBW/fhvZN1as08voVulm7pTc2ZHO+1wLKHbzFoKhl+yz5zWgs5SMVIwQYm03LHXTumLUITDncnaFvq7aK5H29SxYB+zSRuzNEUApaWkIwaE7JSwkyEmSIDUrj0Bj5+V9PMKAlM4zGzNa8YBPOGoeS+BC3g1YXvs0CsMChZyjGFsZhgMRbqoLfU5apxAIVNq1ZhhnSm19vraRCAOsbw4LcrPeikKNOgqWb5rYfO2bTjy6kHWkTSNVsHgbgaRK7yWMcJYjNxxZO0o5qYu4OLYMVyamkc/SZONnGCvcnYxrxJ9L5rogVe+yAbKhBV21AHbomDUKyyb0+RtMy3Xr7VGbBzR2E1hmPnRrIQyRV8wwsZUqTVN46sR5HpE/5FZySJbSmFy/CKioW5suOIq5izdxAG76U8QUdJGeIzFFAQjFDXlD4UMCdKaLS1ca1iZFfIcs+MPw3apkjcWqiRqanKCZcmc1XcqZ5Rd63+svCIgP9TKebp8Dr1rR5h6j8Ly4U9+mDJS5dlYasFMv5dZSRPmRYXQZ81EJ4VNFmbOoF8ZEqXKsXVim2KVvDfLcFGIZGkCQn5Pu+F3sp6OK+hlY/TQChqL4rXcjC81ykwUV5c6zddJsDYz58UT3J2lBC4v84RwBImQDSE1zBwdnlHkS4vMqqWamTmHeskMw7VpwRovbUqhioQigLR0VtW8dJi9pdhWnmE+63vT+cwwqoipw0AEo6FZLyFlK8Iw65bs9JsCxKoRaNWQ5EDx0Dr5PxavhFKpSZPYqcXz+r5FaqDNdkz99JnXCwZM3fheRqAUROszNB9Lo/iazmC6JISDhp9pbqa4Wo2fVdNOW3U+T6THaR6XkknCwuVGG0J52dB4oaE/lk/83ifaLSmJZ4jcyapN4/WSsvjXKIoR1DBOfnbSWGiK5r02+TJ5koTMf+JeclNjNEbpGj2VgQh69LmjcM3L1n3MXG5Cjsiqftc0R5FE3VfGJHgS9Rc1sZF2uN1uwlAUPYkAIlZZ/mXCxUOd16mSFKZRP+1do3VsddZJ/a0yWClaHer8P+sr+DAdD6ynWUGkuunFs8QYKG3+bqT734e5jkFOh02KE9lW5yffS6HGC+lekmi9RSXz/nUaZme4V5vCZ1DJFUmA+aqWTdBVfWVQJh6oDN5aOrFo8i/lsMpZW2QAIoYNGqOMgaeYuiq9Wx2ga9DgTLv4MkGzYx0yD7akYwyaOipRaP48K2pQT4flY7//CVN1LYdQJbQKSp4sRSqwSKmdeWKM6CbT71SUoiXadBQhhXbO6yjZzoxAc9VVdU29ULm6XoZjYou+Y4W02kExh1mwabT2+dJfea2MRwo08/BZtlZCuJgFyFBcLq3SdCMW70LUJ04hB2gb3lnWztvqa5ahUUAGwRjU1QfGU0yZZhES26t7KWsyaGTEKuEqvrA8UQ++kZDlmVKWFN0gfGvOv7xRCja8WYuUqNAmA7eUL4/UDlEi6EIDsxiJXilFadZETYulqXTzmR5v5uVrxJWCappsSgjQUaJBCsKLmcFNuqpBD35r6rZ6qBx5tv5Kl7qmTd3xW7FRnsv7CyV4yBikF03aVIprDEbl8bB84g8+JRMysGG2vjKK7whK8jDK4+XyGpXSUU7nHH0ng5TAzXdGaSTu/KslbsZALp/fKVfep+t4Hl8SvQyjRaPQTuYalRFKaHGkQQheyw+de/G9Xp3lM53Q4WOyYTyIJQnVtPpTbEyzPAUa6inSvTXvV39XD9XZfDRvKAyjkI501dUtoZbKJbOfYiaThLrhZIi6r+5mYV0NerJeMh3jYRIqYVdG2VGcVEYlsGyVp/KlAIUShS4zBKjQoHuTBSokdUIZr+J7Fd+gUoVsupeIkKps0If3kGFKhjpH+9ryB7aFxkDytxpuOorW95226eBXfGlogMhCg109dL5t9/W7zXaHSmC0gJLOy4spfBoG/zMVMd9JsMSDFpMnjydOJagjtUkIZoYp82MZTpUjQck+ZQi6oYyI32s/fRVjDEEGos/8TffWc1haNCKagEGm1S3rFYpWDU+HMSp+b77j+Y0GFUfvbDNWanhO+0J2TmSLZVissSlf4YYvoY1BHL5ULzMKz/LEE2S4xo1oXFIMpWMkp34IN8mh1n8KlbQXpriRVtD8d92MYem9ELJTd35ivfg9z9NvhjsQjsVBZBwmnvOQcowtyXT417SR/0xE4Bf8ytRFqYwGz/W1nktBARiPFiLoo3ofFJ5U946ceE+G9f8Jh5Ibz6XBSppa4qHCdJ54B/9IpoIK/cgCBe+EA8GrMl6l6epFlFA1DqM1VJoiYC+vIGqtwJuvITd+GF6y24ArggNntREPUw9LGu7mMg5nyijZfSgdXYYt54Ilp41wgpcrx4P36fToMUTos77ie0Eaq8hKk4TqO1q6gXxep3UeInt6egMrJQkbzzaPL1OvEr1MM4ycbIfKMsbANjZlWzQy05Em0mpQqIM4+k5KtojU8nytVFa4k4SETkpCdei3Vfg2ZFdhj7VUGfpN7ZJXqjzDi3i9DE3kWkYh4DZzWS8bknmZ9yqxozQdCs9sDBXb+SxDkH6MQs0/1oFKlZFY1KtGQqrp3JrcI6TQyIUWFSszaTMbsjj8puehaXGzLB/LdfOzm3XR8nTqxRHkKwTLJy9zBgPnvKHieMdK5d8axG/Bs/85eJgvWu0eCtbCXK4Gb4AplJdpjCNMhk/oZj7q4F/tr6Ml5W2rD0z0zZi1UqvO3PQa805Whp4pATgDCRQC9Lymul94fwrQCIge2LLU8PTjzxnU0PJ0n0YnWYbXR+WJZ9B1dJ++vl5YqmmjHKNcem1nu17xD5fJZ62uDtHVSMr69bsoBKV6HdKmiUZSyGWNdCCWhK1WKqKQz5seCA05dcqjTJj26TAeJ50RmrXGTnpTiBKMK6OrqY0NkkhmD2fOX+T1FqQXMtiwfsiEFbPOV8ozL/GCTlwXcpgFmHxV0MlOtP7HeDzbbFCLddW5Kke5tcWmHlyZCxDwsa5er8nBr9t9FbqjcRx8/SgOHTuKQiFFp6HhsH00SYatCpwi77pvi/L/+Oc+3jbpJB1BDTLDz8Qd4wU8qVhoIHjiZbiLWTMPb94SRXd7kfzZQX3UEaCl2Rxleiq9z+ZFiVASoxvm21nEPQEUGSe159kiSVfcrSeXUFk0EDMKkxgF7n0HK6JltYJz8QR5mmAc+OpX/gaBUJjV7sRqETdNoUtnOwMov/WRD2PN6BAauSkKh0LRPyrJLPmXd7IQBw1YCDR28iTbY8Eb73oHKqU8ZiYuIV0o4J577jOx2yXvZ/uN8FmGjFKHfFPvDk2fQCDswOLSHH9zIBLqQtNlx5kTh6m8GjZt2Gr2BD967AT6tfG1h5yGF3vDAbz05GGen8DdN12H7//wBx3DIYIpXKgnWPdX2NT3NE9+34n5TSEU5aewb4xB1/F3vVc3oYyzrjTX4jUGshoOjKFo6F6lqfIMA0qDzXAfHV1csJP5qHVCOo2z1GA9+sokzh5ZwOz5PBYmqzi4/xxz+ihTuSC87ji82rLf5SHEaHc+C16vunC6mUCxXcbrCRuSHoaKCgHQrsfc1HFgJklDaWLa28KSFofHrFggFxnfPoA0mb+r0kR+JQmHvKeYJHlUhahIK72AqWCb3kBx8AXE43EMDo7ijnsewL1veivuv/+t+PDnfg/aJLtaYQgqFmgczOV5rg6xd00/FOtWP4bT4ePLy3bQWzRRlWeavg2eJ8H66PGUAppFllUqdVBBgpRWeEghq1BdIKrNLGXh8vcQnSKsLxCU4JkeFvJ1ZjUJ5PIpGowHpVoeo6Ee9MQGELD5zUz83t4e02HkdodppB5jmFKdQoyMopOSUnmsD2/MX6h0GoXCtN7zdnyjEGPMwRiPTEdtWa2vDmMQ+mg6upjdaPo1Mx/tcZXNZ02I0r06RF4oS3Sns2rRnm3H8Oa9RGXEYn4zH2L50gLJkg3ekJc3IkEk/LcLVbiWZtGqVrDRlkNPlShBpQ2XnfBV9ewikhkahJsFrw3Y4aS1xmoWswOhpwiE6AV9mRo8+RLhTP22nXSzmikgsOcWaBP9bMWOZJqpWsPO0GRFLJHAqwdfZCXbiHd3EQ5rSPR0keEvYG5ijIhVw5ZtOzG6bh0q+SVaQieN9PiiiMZHEAh2wx/oho0tVYhIpZJoEPLXbtpKeGyjmC3B4nGax1zYCkW4IlIS8YavVVQwRsN/8qe214/NiTXo9ycw4O9GgiSaAQ47R69kGWvQrLSxpmcUa7pG0R8ZJhoSBdlWMhi8/OIhbN+8BYFAEOPjM0xJO+GhVpMRdBCCgjH3FEp2lofQMPhSFiGD0HtxODmywjov5HdMUWUIjPtmnRyPDjFVCBDami/MSyig7bb5k/m+85I5EnF5jcGH4R2De7V8Snmy5os1XUzPeGZyKQWtqPS6GA6qBSyfq2O+1EOCmDYD72O2qzEwMg1HF2PmcgUe8oeZuQKmV4oIhuzkFC6c0IQ6vl/IjWJucQmPTM/iSDoP+8AmJG6+D7ap0/BcsRuZfAHhqOax0SorOYTIKzRZ8LqrrsHmrVcQIWKI+8LY9/yzGB5cj1tuuwdvuOU2TM5MYHR0E0q5ZRoeZUKUcZKwej1RhBIx6FEQDqVbLieWFxZQYXu27NptoFmbqLnJOXq1Zznv9/97SO5lBX9arUYwnjn4EipuhsnFWTOfN08UdDPN1VMhPG4Xwj4S6zbjLg1PqbUMSaFM1O8cDWDtyKDhHwvJnEHQJkPeajio86/6O6QSgwm81mwIKUUahak+VCjtRaHBhAwZLL/TlFcLUVI74igtFW6IcyiTE7fs4IgUr38dA5JhGERhu1SuekTLuRXYdl25ba9VnT5Oi3mGXygcZOMYz3miRkAYTM3jmONzJ5Fwr7DyJUQIvfH2BNppF0rLJJNNal3cwO5FV5CeREW6SZ78uRqGMm387OwJnK6WMBDuQrS/S1kfFhYX0Y8UKmu3oJgnMbTVcGZsFmEiFCoLNLgltJmlEJMoKDv++v/+LGwLF1BMLZG4hjA3PYUShbBmeB1yuXn81w9+jCXC+Pr1a/FHn/g49j3yU0qgRU4xTHTzIZ9N0Wgy2LFjN4VBLpQtwheMIhL049GHHsMTP/k5nn/1KG68YbdsgcICPd+KbLFk0PHEqdNIzl+An++/9aVv4PQLhxGmE/X0xok8HVIprT34ixfxF//yCOtW1NpNfOd7P6Fo2rjphqvNfIK55RTqrLee4KEuZpoBZdowxJxEgAqmQVCZ/ETFUZsKJyKQsk4e+vvUU89gdGQt5mngyvrsJIwi/O16lh5BpsB2r86uF5SY9dWryKEXjYrfms+GI4l0a0i/KxHdu37LVsa6MPSMbkGW6Q1jelPMl5FaWmFFnfAsTTD+EGoaDlQYi9y8V1m9WAwTesyd2aCOHtMg5Ct7sNDA9Ei0C8w8ThQt6CL30Ap5L7OT5UwWvX39OMf6xLr6Cc20VMJvVyIEjziAPQx7y48KKykoNQ8ETC9iYWqOqGVDmWX7vE6USCR37rgKH/q192FDmGEtu4JHHn4Kg34XfDYPriSb7l87Ag8ziszKMqr5HNZv3UkItiCTWjCzc0KBAHKz85g/fAivnziOr/7L9/Gtb/8Y4xPT+OIX/w7/8e0f4tvf+i7OvH4MJ4+cw9pEH3LnzsPhC+Ku++81mc7/HC1s3rAGaRr3w0+8gKcffRz2whIqqWWcHpujF7vMDF3N2mupt5KyNhvmCBno8YY3XDaOVbjXX4ME/KQhR3UUPf/MS9i//1WcPXMOZ46dxJHXX8eOK6/m2cr/Ot6utFy9ncrGVK7pRzIl0l74vw6vUBaj3zq/WLZuH22/9W3vMmmfcnVdJJIlq1TOaqNVj1+6iOeeeIbfy2McGGEB98WZp6rvQdu0CpaIBJp7YTa/Yc1FsBwOD15OZ/HLDP2bqUsv+USNysxoBoCmVFJhm7Ztw31vuY8GsZqzsxmM/er6fuH8STSD2gu3iRe+/q+8hpkODU2HjfmzRudEgO7cvR2lhUvQA1+zLOX4zKKZcBRwenHlxk340tf+FkvLM5i7eBZ3v/s3UKUynv7x9zAaiGD2a99EmVD1zZUseUoA8ZAPTx4bp5J9plu7xHROzwD2uq249aot2DSxhKHuNXBs3QJ71Y4Nd9yCyC3bTZ1Wj+nlAv76qz9FZuoQAqxRupRmDG/hN37vL5FOzZg5reVyiqmieiI1iMbcTB1Zxvup/MudZwpnxjiMZ1Mf/JxZWcT+J58xK6vU7eT1uODQRqm5NiaYIRVqTbOEhYWYv8ogbDzn7e9+lzESE16EHAZ1Ooi2mFxBMBiEZXRjb/va3XuYDTC1U11YQZmhzjW9hqb3DnjmscdJiujdjMFbyIx7UouGgfIMxibekOmVj+FFc0cs1IQM6vWAFWcZYhxEi2jJhpMrZTO/zaBqUz2CMi4rXESD7USnN957jxmIUox/6O//1hDXU9kCU6FO6qmGaf8fJwuIkw+sZcjZtH6YyU4Qpw/th5flHJhcYqN5Nj3oKpJL+dSuTVtw1688wHg9hzvf8UGszM3h5JO/wOTRU2jOWlBd7szdGXNO4anx4yjS4GNsdI/XhTydZFBPoWX+HomE4DwzgyhRqB5PmIdJDG6/GhvfdRuzhZgRrNT4k5cncOTp57Fy8jmcmtBipCLCJOVmv3Km29pf7G3veitTck24VheyegX5G/+qjYJ1/aXY6MV1TJ89SYecQIIyXc7mDZfT41k1aSpLsn1pYcWsJpHOAm4L7EzztTZJSfxQVwBXXr0d/sG1lAUFzkOGYIyBh4xDc460cMsWCnv2aia4FG+22SDz10wOQQnVDPfcNJoHDqKXSq3QU+JUxpHpJPaVmDoSDda8511wbroCLcJ1ecM2YOMVeK2dw0vFJaQYPuwklnqW8FyhhXxOcMgWajUGD1Uo7LFi12AXEt1BuGMhwpoTl84cw8K5M6h0xRDdOITC3CK2dUVIRMvGMNdEA+iN+uBjpqDtvy3tAo24hiJrfGEhx7S1gc3atKGqCdMO3LFmHU48/ATW7tlj1h7NnD+HBg1n6rHzSC4mcb68RE4zjrOpCdxKOdxhr2INw16xolVqNoSY8m6n8NvzS/BU5aGUk7yKMrny7jvxixcOYPd1O01I+8Y3fozJ/S/Anb+IJMPDRaJUsVwyayK1AV3Y1sIVa+lMPqeZtEWBGySVJ09OXKSTdDarMESvUsGFl5+Do1HWXmGYZljcMhjDmqFR+JiZMBabB/CUaUR2WuFIPIAejx0D8RCGiXKDPWESagti5BeavFq5PBWpUMxBDxgv5tJEmhRe3vcSjh48CFsk5tlbJ/LS6AQIJC/kC7Qqh3a933cAHsLrsL+N7uFurEs4oZ0/b40yTPjpSUsl3IsVzPcM0eoFb20cffUFLJy9xPSRHh92E9opuIYNyzP0cBqP2dKUpMdHUtgTcKI3FDbpUcTHVIweb/OEzYPjLo2fM6jUCNIgNgwifXEKG4Mecg8bEhRkxBdiCuxHNpeEN9yHV06Ow72Ywmd6QriFCNXPxtjXb8E7urfhql1XYiI1B/RHUcuWsZLJ4LkffQ9Hjx/EY8nTuFhZwlQ+jSz5zxiF8UqliRNUeF0pt9eDzaEAwo4ahkkeF+iZpjuZhqfH/25953246d4bMHZuBl/+wl8jO3UG1uI8vTcNJUcLM5ewKeI1RjUQC8Brd3bWiTH1CzKtrVSJClT8wswUiqcmUCca6Xle6vM4uf8pNArLzHzyyPC8ZE1PX6CT+q0koC28fPAIHgiG8F6G31t9dmxillegvDWeZGcq7uoXctFBWV/z2CyFcRqHdjvT4hgt5zh38gzmFmZhpaNbBoe62m6vA32EfsUlMznU3oL/9DlENHJHRWn6WIMXWhkmsq0qFhhKridvitFLXLxxiMo6t+5aLC5MYuz1o52ZQPT+JVp2i1lbmhmH6fZSxzfDgpP3sDNt6yELjmt2Lg3MHffBVapix5veiWDED58zhgf/4UsYonfPEUhsml4mGFVYYWM8dnIW3iPk9qOaSplOrHA6Y4htmF7rYZxXz+XGPTcjw3jc9ebrsVQtYv32zXj+Z4/i8ceexyVyBy23YMXMKKthV6LafKPuebcMmt+HSBLvjcUwas0jZI3gVfKGgDuIzes3Y8OXvwQLieiXfvtTJNcZcpkSIdeKnnlmC0SKU/U0Y7qGz5Ul0IA8bvQNrUGTEN+/bYuSMJx+9DkNl6LZ7UB8zVqGT7klMPbCk0zm1AXuxmu8Z9NBp+zpMmlodmwSH6bzuNlOG5XsIOJkSGofWklinHpSd7eQV9MBFAq0HZ8c9KabbyZRj6rFKJRreOLRJ83S85jXDZvbY9+rXqooswl1dGjkTzuhai+OS/SO7p1XoEol+wg/MUp8MBHGEK18iFHufL6EI44QsHUHSvUaxg4e7nQLMyZac7RmLUOnl2mTgiqFocCj0UknG6gUbU1MzyNIEsrdVEqRJK+IwMoEWs8/j/Rzv0SCaZ2b+XiAMbRMIqk5Bk4bvUbl04uDDEH3JKngVhldjO3r6FUePXCXjdQQt2Y46UGJPaNr0b9rB9LNHNYOr8X3v/efiFHoYxcuUWCXUy5BM9srr9KEYvXQ6SlYwySS64cG4ekOY9m1gnFHEWOOHhx1hfDzuSTuev99+MrnPgt7Zp5G3sbx49M4NrdCAltEF+N10lmCnfE4FonBVi+iO+RBiqlltZklslBpSwsoTcxilmm2V1ykprVJaRSWV2hcHeN/bZroUCmhwbCVSxf4Wx5xKtczHMBCxIU0HeCpdBUP54tYpHFpVUub6E510hA63ECorezy0vgkM5vTmJ6eRG9/r4kIPQyZtVqaKXvA3fYRltauH0TZQiJiSyIejWHuQA5xxl2nPQjP1AzsiQHEF84x9WOcZ/zM09mXQl6MrNuAOcJgo1jDmYNHzQJMXzSE+YkFrCtRaU51U1sxzaxklpmEho/7iDxvJ5RrlZcWNJ4nbGYjCbgmp+GkAOSc8nQzAYUWrKxGiFIKEA3IHexRdTE7MXrsEo2uhDhjZSpXJXtmmGHM9fb040fVLJwzFcQpAc1LHHoDA1qYdU7l8dE//hPcc9ebaVQa9q4Yr1XPow6lnbqvelMT9OIo7xOOdzMzsWDP/Bw/h/Ecw9+ivRuW3nX4wX/8Fd7Dsp3OCt531/vwzNf/ERv8VcT0xGiGCSnmEj14qYschnHjjlIbl6oF/IjG74l2o3x+BqW4H/aIOJBGES3QA96bDHmETxybpmFoSrL+0VA150R9E9cP0bi8TRw9nyRn6BBBLVvS8KwG9NR/oK5uk7LS4DtTFtVNb6EROjA42G1mz7oJuecOvG4eOWdzu317RR51aBjaVvYwfXMjwVjusAbMkwBa8T64SDqC/K7WKpHNOzDhcDCdtOPwQto8uVx5Z4NxLVsoIOjyoTudNimRzvEQ1mJUfIgNChHSknULevmd38oQQcTxJbzIX7oEizCTjdACEhFDzb41cxbJrP2EOB9DRjhbQ2Qmif5ZhgRajSfoZKoIRBjG9EDzirrHbTXMOcknrF6covAPE4LLJFzFItM5ZiEPvOtduPe+m7E0P01PmWI9Wxh1M0yRHGtZtd/mwJpAgCFIT22kOTYtiFMB6xhS3ETFRR8FTMEGR9ZgYE0fDjAzyRQqOPXkExi1MGOiovPFKhZpqAmGvyDv31MketG7CySnfR4fVoiksa1rkGZYySXzpmcy5PZgfPwS/ETqCkPcqYUasxMHtm6+AivLWkhHtKNyR7rjGGecP7tYQIXG7iJaqntbqMbkkZoUGtBwqFb1iGpuq+aT+inruN+DnqAfgzTOYKIXvbH1LHsKka4wbG9+yx17NzL2peaXkWeK0ijUUZrLYCGTQ52wU00ukYGHUGJ81wPIsq4uVHdcgadeP4FJxnjN2O9h6JBnaQ5AZn4RYSrESzaufa/FH1xiHfwbo6eQIMDLypbYCAdhWRt7LGsfKWYntAQzLSsn6Kbx1M3QbmcNSL/Li1kKKc+opJ2QTvQ6UKjUsWJromVvMr0lYvH7szSes1096BvtxuJcCvYWSa/FjQdffQqRNQH82m9+DCcOn8T+Rx5C4cI82T5Rj+GnQfGPBMNIuKwIsRLKft1sk5Zo+GxeKsoNT44ZFcPphDeONonuX3zjL5gC1vHSM89iZiGFnfYGobjAcKCcEEjSU88s5jEUJq8p0UkYDsu+NnKWEjbSKB8/eRFzqSK0H2FRKEWrjmv4n4R7YqWEmqWj5LnFWcMTtIX2RhrCxKIe80m0VPc3DVnZjZK0wagfo8wiCtRbnQii0Vdtb6cdICJuF6K8v5fZmycUNBOLteN0mmUlU5OmQ86yedtaE1TyzF01k0eTNttML8VmtWREsUZLseq1Nga7exAPOVFyBpFlIRa7B3U24No9O3hjxrdKFRMnx1DQPETCvYswpw7XaNWBYKVICFNMpgEI/llRrYAO2b04wCxJuyc4SbhCFGSlTlRoFtHDkOKhJ4hjyOqtJGKylt6qFflyE4c9ZWxgsXaGj2DdjmHC4rLHg8PkD+GBhJkDcfHSCmII4rf/819x5JcPY+mRx1CYZeNJfpv1HLKE1Sm/U37E9lOARC1Ba5PvNeLp9pEpUxE3E05HGMrK9jDcv/lu3POWe/H9/3wUh189gPLCJUJ5BdnJi3DUywiSyW+gU02XiqbPxceYl/DY4LO60BVnCt0VJJq38Syt4PBsEiV6f5rn66kWWhlapCKzmltJRGlrMhHrFvEoG6hhYalOw9WCbSpNJJlv9GgRYcKGuNdMHST4YqWkQTAYA/AHhBZuOgzbRkQPRqLkIDkz0aiaJQA0CuSvdVj8IReL7bBXdXRI+Yo1wWAAOaZRmg7m4ylNKkos9/abd2GFCtgyAMwuLOHcpB1dQ1GEtKdppYDTR04w7qt3jOkNDaFFw3CR2YaUirHCGi7VsgofPd5NgZ+nAFKssIZrxXVqvPdAMALrzCyFJ91rthNjOqFajwoSSaO2+D2vJ2tPehhW2PomC7627ce/krwNOt2wu4A1awfM5s/OVAX9ZSZ0TcYTtkObx5inkrJcubD2T5mOOKkE1pHZieKvz++Fk9nHOgbkJglpwBNChaGnZ8NO3MUsRyO8gmORtKXlDL7w+T/E8rnj8LSZFWQzsBJlfXRXAjvTPBk/mCGR2fcGYOnW8r4QltpuLDN8vDI2xdS8SdCkHugoem5uKOJhyGO76JR+EuV2sYWL8ykUKEvxARM+WQP12LAKpm/Az4yim/UO+0nI2U7xDCGtOvW0flKb0zio1zq5XHZpBsMjmzF29ixqJYZP/rPZ7La9YtHq6jSpJWP1QP8g9HTxIBtsJ7nMZQokdXYSQQdOjM9hYmoBR88sY2KmzJvS8umZfr8WdrBAInw1WzQEzEUOoV0AoxS4HuZnNfMMYMKEm4LSpvZnmR832LA8YbJIYbz3s/8X1l9/LS4+9zJcLc1voCGy1UkawZxLiGXDNBvtIWqVfZrd1MImosKehheWagtP0kMjTCWVsvYQnr2XphHSVooSIrMQGbuDdXEybpm5A5IjjbZPaTIRosWcXd3klQZjOslmtMaMxqwotIDOxhjdwvxrEwhfuckM6slwzl+YwVM/exC/9Ynfw5mf/hBWLZOmEjWSKi91MENjXsXsxI4NVJ8/WcMl1mNhMUvvbCDqd1HhbiJiFVlyM7ceeEZ5u3hOPOBBPlXCpcW06bwjoBgH0UvvtV2b3+0g8mj/LMBDEsoYYUZO1cVt5pryHD2fXKHU5aEm6HVBZjdL5B3ara3BLEdoaCOx2KupYh4qs6e/H4meboqqiRKFaiyQFuOn15unopB4BJhT64FCevr74MgQZhlzt2/bZHysTahJr6Sg5+1K4FYag4zDyVI0WTZAYwnR2AT7bhqAzilRWBUSNh9TTQ/PGdywmdHEjsmXnmMsZ6mEcW0F56fBxmq8jkrtJpQLXWJUTk8FCBImBalpGk8oyphayZteTUzNm65w6sW0xYy9mFSSzJueo6fCaGhHUlWXeoQcpZf8JZ7OkfDlec8qKjTegM/DcKVHfjO2M7Zq5tbaW26Ej/F7bDKJL//J/412LYXZJx9jFpBm9iMCLObfNPHap65jti1EmUViVHR/H8Z6EkiihrMLOWZBPkQYjvriEQx1x4jE2qCCeMiwq+GJiSWmfXyzw+nBVrcNOwn1W6i8jZRnN63N4mOLqEM3ZSgkMN3cGi+i8j1a8SWyT4NhlGAob2L83BLmL2YwtbhIYqlwSSOT0azbun5vOBalshmbWCDjgnmpYC0fVyeU5hyaFIVi7ECUOlGAcCjGWFPDjbfeCo+vs+5Nj/UrZdMMB0SBClvCSslD3DQCzbgWMogfiAt4Ce1riBMVax0Z9ZARRi+eOI6rrt6NS/teYGYl9GBMpHHSuE2M1CicgFErqxt839l/g0bDa2sSBtNW7dIyuZRhnRvMQHhz1rnB83kqy+qEQ5EufaCp0HvVCUYDIddQL6geFxaiZy5SmbYqkY4CDBBp/AEHikxtn6hbEd59AzOtAF58/GnkM4uozNHw5maMl5k5FDJktlNy8jNs+akQbZmjYfMLV18Pa9cIvJF+xAeGYGc5NRLUPEOlHnSvpXKBMD2Z2YyfxvUrzEj20GH0lE8/EUFOFaC8Ykzjw7TtATpLjB7fjIfICZyw02ACejRyL7M8tmlkIYMTizksrJRxDdHRyTQyHagTzT2ERWZ8LENk0tbV171Xija9VJdfkprYqSBavqPeKz2TSPMTzUJMO4FVA1pU7vU33WBGDs0zmCjUGmNzkZ41uvsaLExMwmfKIenhHUXSVLadQtbKq5otjCe8MRy1dmPz9bchNXWGJMqChQun0GBoMjN9ea7ChHmuGsvXviOaKi67FW45KWR1EKnbu8xUdZHxMUWyWyGRK9AAl/x2LDOv1n5qjNjQ8kS2hBRMHTpsX1uzojXzimGQbSpSyCWfkwZB+O/pTI3X8t8UFVElKvoYMk4R8V47dAbDw8M4e/Q1ptY9aJweQ3VlkZWqG6NXD6t6B0PkWYxm6GaWoKeBVWkM4+qBpPgkd96aTqBlg/w9HENYk20SdM5MCf3nJ0m+mXrmtdMfMy71oVAGfjkSdUDQMcYv8q5HMMbJz+JE9uC2begKdFPPLGNqGTHCRZZ+qa7ozTw/QANv0Why9QpJvssggx78Y4tGQ3tVM61X6Li+Onnka22DAg0FJnEJ3lyGou+FEYbBsmJa7QoWrFCjfRaLpRz0+PVqpozu7VtwcHYeS3Y3pgn353mPMRrBMSabh0gnDzVtWKGx2N0xTE2l8IFPfQgnDr1sJn94IgEGQPXaiDfwrqoG39EuTAxs0/gEpvJsLeEOsGx1nrWYVpVJ4pKyVV7TJinUWsMy75ukIhfYTK3u1Spc7Qqg3zTtS123RZa1wlzcz/uIVid0TxpTkJnLireFRI1wy7bOM97e+9Z3YG78DCpsa4jIWillkZ06Z5xIG3XxUkNSpSgL4T0kh2EWdmbLOlh9UUU/E046w9ZWZgo0CJfWn9IRL43Dc3QMlkaFqlFZREiVR6PX6KK2gwv5HVS2JhGTG7Q7K6G1b52fjhgen4TzwgSCJLauNhVOVBlmjOtxkmuxnRqSj5G0i8kltUuqyDt/t8Xi4b28j4kxepmhTf5nhK7/Cz6kfsGezuNX8kgr4UaPlY91dbFCdjO3IZtJoZhKmokkmqzaKJXIusN8hZDO5Wk8VBY9UOPq6uiRt2oBTJ3WLymeuzSHoJeJE6EtUyLz1/aSjONKOTt3F/8QaerERG2tWWZD+gixepRNg/G8m6HnVJuxXrODWVdN3pD3K/bWcilyjgaVzXKNdDuvDtpQ4GwrdYEyy84QDRVryxS+dmGgyDEVtuBSw4lr7v8VTE/NYWVlnihJSCenig2P4l+efBYXmZZPsqwlynCJxb9G2H+BynuS3OWpkqYONsxWutrdQZOIRNg1DV9bWQmUAzRS67PP0QgoP+mC7dP6DDlgiWl3lORSewJeyuUwHAwxBa2ZkCyj0xMslSRrUxMnUbwScqHstHb266BTODU3Q0hK0l+mB+WHiGg0gnJRBJLyiibCDBPyMKUx8j3qQCHAWCxtgX+0oN9HghOLxtDT3YtuPeA1kYAefesg3JayC8gm51Et5w0Z6uobRKSnD0Gel+gZRk9fH06dOYlGzYa777oDqUzSbDmhWG6GaplbN5nr1pJF+KMJdC0nGesL8BIe7fyNJxjyI+MU95B3yFfk0b0uL/L1AmYLVWwO+jDdcuEiyzVTuWi5CnO6lyNfho9Fia8I8TTvQOMk2sS5To5EkaNCL5sJkdT6HKi7CZ8SAS0qRwVN0TY10SW29Qr0b96FLqZpXdpgPciULerDwX/7vtm09d2j680g0Xm+lgjPRWY/MnyzvI4GkEyt4NiRk2atyZreXjjII9RFrAEprTU98NTDyDWKYEg3yGJwmAiiVWYKl16S0UJFgc6CDJ0xoj4glu1gm9QGTX9rEFHzcfXVMAkIEG1Yl0yAqEIP0Ghxkah7nvzHGiBPJL9wOzwokqxaegd62glWSnsXmRgm76B7aB6k4p8OQZW836zE5j893FFrE9KXH+zS3dULr3aZYaNqJQpebJZQZJbkU/g/+clDjMEslzD43nfeiyefeQZz01lCpXiEYF8LVAxYUvYerGd2cunQM+jnPSMUgotC0XaBuZZ241awbZvds9VxleHnjAIvC1AZTt5vIBwgAdRjUxnKeK1WGrnLDYQpVPV1qBXqp9D5yuPVZu2Axa/gZRvd9ESCMFzM9/1UVsQXxIOpJbS7+nHfhz5hDE1h1af9WmmW6ZUFLExNmQd2pvNplBYW8PPHnkaWdZOZCX40cGT4mNTIP9oAY5Tnv/XtD5g9YzX6MHv+LOZPHGaoILunj2v1Vaish3VXjCFru8UaDatEUpyuMyWlIsMi+0RcPZk9QmUvk/DL6ytk7TGHl+eWYHW54GIGpqcZsmAMeSJ4MZdGM6Sdh7rpXFUUq6QKXX2xvflUCiuL82TCJH88qZTLosBYyOqbTic1QsrX/gjaRNtOr7HQkjUrOMX0JEaYFO8Qg9ZzJXhJR+D0qqWVJUxMz8IZDsFPhjsySGLD7OTS5KwRioZYeTKFRTdU2KBYBgcSiPZ34/jsAmaoyCkqcYrQuMCWlKkmdQ7leJMML6lKvjSODo7xIHLE+3oZvuKdNlB4VoUV1rfO+rnoXspkKFd6E7kBz9cwvCakavGvedEI9XQ0bZuqTq706AZcZFnD23agd2iUSFNlmJKSSW7518P4q61WlEIH3EwT6Rzj05NIZ1NsGCGeZZs1nixT4Y1f0tEaJHB6UHoSm7ZsQTmbxfhr+0mgZAhsknFKej3lnSb5zLpZv7aT6Mq0n7/TNkwaKRIcofK1jlPbtzSYhWjLRy/vGSgwO2KYqgeYaVDIbiJlkOFKu6O27D4siOy3ipSPknzWkUrba/YYUIClsJQZ6GGAMgJlDHqomMihiVvKCxlLW2yEKqwOj9nZJSJDzCxpc2jJPOM3L+BvRAUKVinrFLMKgbzT6kMhk8ehw4cInSpTLmIsh+eSJZNtv+Nd92PLpnUYXTOC1w4elJ6NV6lrSCOKq8evvPtdOME0tLOYRKCpYoz54vrrb8TA8CAyE5coNRIuUz5/YbahJ0eXyZ71ndQpkiCsMFP8WBehg9Z1KIb7qeCwx4ex+TkUGJ/dERrpwAAhnahHxcqadV+Zooig1jvq8XevHT6OI0dP/bchqH6f+70/MAiroWMKmsYh+QDbNm9GX08XTr2yDy31BOrRV5SzMhwb0VmP/vUQ6dxhD1PPGubTRZZT69gTg53GbrJVOgbLzrMONs0NoR69Pp/JitLxIOtWR4LIOE9DyRI5xiMWFPNNGiNTbOpyZSmHQj4FWyQa3qslax4qUUZgnjzLnFqpn1YrKXVT75X+Sm8KF1rmxnyLygugu5sEkjk+TV5a4281k7Pr+ed5zWlYJnJEglDUIc3kTfPIZ7WYhjKhpmVo27dtxt333oZr91zBOtBK6W2ykx3btuPIkaO0UQqbje/ArBRrxdq1o7hw4YL5rfM1DZQCVIZz++230mZrqI2NwUUFMetHjVVsS4m8n7bJUQailx5FqsooRIqYqHPMyXK0lNCmvhaGiNfJOepuPyrUgC8aZUjRvFASLhagnlvVVxlYgaT59dcO47nnn6exsw10MG3s9tnf+yxeeXkfXn55Px2gsyuN0OTjn/gEhnp6cWHsNWTnL3YmqRCJ2iTBDm3rq31NGUJs5CvFCwuwzOeIDk3KsdPfIgfVbOgyiaO27CGluWxEjBksq+Jhqs+2LXurmAo5mXozHDlIVANrMU0nlkHViJReLZZi200/g0KAJqJ66NkSlLp4nWShmlYmb9UzDNSrZWPDlKZYWGGRjhYJkwZoagU9V7mEKl/aha5U15oAkh56j3azcnu1OoteQoutFjOwkdhoFK0nGsCdb7qb0NuLgNk8SvzBZrYjVUjyMfeemZ1jnp2jdZufzSFvk1EuJ5nX0/s6lkXGT89ft24ttu/cwlBGFEgX4FxZgYd1kQCbPLdNY6jS0Il35CwUJhmyhqkNPtAjNZHXbC/odWLR4cV302Vc+db7sHHn1RjZuIkcIgSnLFuoYLxeEN0ypFELeL7zne8ZwxXEawXVpz/1KYxfHMdhGnVJPbOU431vvh9ve+fbDSG+ePYEls6fgVcDWZSBdGGckBxOsm4mayhdmoeVMlYnmoxeSKZ+FWUbGtIWiqsebZadDdiQjMiBvaZ7P1JooyflQLwWRuCO96LmSKDClNTGsB0ZWYdl7SjKTFBLECxbtwy1TYzRiiBWQv0J6gnRFO5gQArX6GXJNFgs3PR1UwiaAKJMQLAstqzHmwhh3LQ8baChrWWKZPhCdhmN9o4r5AqokwnbaIl6cNbVt94Bu+ZNMN3U4dUUbx7aNEsP3tQ+DpLs1776N8aYFJ9X0SEcDpuRN23Ep+/0uwzpAx94P7OekPluemEWD37/J4gxDq+joWipfY0CLrEN2nJZ4/wOpa5k/CF6tpOfXUwjD9PDZyj0ljOILevX40333weXSf3Ydt5DDwJQLbQ7jbiO7qXVUs899TQOHTpEvdiwceNGvPWtb8VScgUnT57Eqy+/gh17rsIVV1yJjaNriZoZLMxNYOr0EdiKK4zhDBs0UpIu4wjtZAp1XltZZtpH+TrIp5TgalW7jFALZ00XO+8tw7DSef01cgIiq3qOw0IlIrzdFSB6MITtuR4riSGkyGMUnpTSekNxIkITv/jpT8g/GrBt3bl1rwYv1KVnJkcQdrVQU71SWtyqveUEy2Y+HQUhY+nskUeCQ6Up1osc6Xf9NX0VrKSGvMvac395xWw3X8yW4W+SQxAplBaWGLMuTU5h5vRFnLwwjumZeYYIJ73JZzzVq74D3k+ZyysHSKxoVaYOajiFsWnLBhqwF8mVNNWi75QJ2XDXXXexXryOXhKLRXH67HksM4++xMRoUvGRd9dsYi2BN3sj8R6aKTTP72fpSWeZg2dZloWepYnBu668EtFwpDO0LyvU/2gUCk9SiDwySaWdOXESL+8/QM5hwfar9pi5hiKRF8cnMHbqDAbXjmD71m0YYjq6vDCDmUtncOG1V4BKicgZoFz46hlEf2INCkeOoEmPbTB1p1mYjIzFmnsLCJViahqhMhnjnKw/wRp6EpVSby9fWmpotRAdS9QhQ43vjXcg1D9KR4kS2YIIReJmO75QLIEtO6/E+QmGqXKtvFdgoHmPdEcUG2WqSjFaCzdEKFkgYX913wYtChXRoripeMU4xWmqVwqg5Ypjdp6Gr+lV4iFaH6E1DzQQNYA8Qesi3JpJFAjBFfKhLx4liYqjS/xDnMXtMd4nBeeZ2Rw6dIxuKBRii+k5Mspf/bVfwRNPPG0IkIxDKCKIve7665guKq1kfCT8baBnnxk7z/YRpajcThe3yKPWMTAnl4DZHqdVhI5snWWVea4yD21PcNedt9Gwq6b+BgXYFu3rpLroWWcNoub5sbNGXiMkvtfd/Eb09A+Qt/IcGosWy/T09OOKq25AF/nBysIUVuYnMX2WbSJimoVAdMb4yAi6+tZh/vHHUF1eNqOsNG/Ku2MFQh9DRjV2wXI1T8hDR/FRP3rJ+F00cpoB9cNz+RJnsbm98Ca6ELjyOthCMbj8XviD5HB0JG1Con0ZfTSiHbuu0oZl7b16WHwiFqecFWvk7SI5DBmEfMGQnk2g9Y4O9ep5Ok+r6OxmIlasmE3oEhHjfwbGKVz6jTHjNomMYr96vpQjkwd3No6MRRAd7MXI+nWI9XQjHIt1YjeNTqzbrKyi4WnE9MiR1yl0lSdlWHDj9ddjcLAfZ8+eI/rQY3k/xc2PfeyjrDurwf+ZDIn/ZBTbtm9FlqlhJp3h3alM/qZxCPUuysPSJIgr5SrZunZAYatYb6Hcxm0bzS7h2ju+QZ5TqRVRKuUZ+wsMUQWz+UVeD7qiwtOZJXg8Lub1RZw9dojXyxDyaDAb8zAkMnCa0dzcyjRmzh0FLQxOGkG4ux+JNRsR7BpE+pWjSJ8/a/o+1Esrw1WvnxSrDkGReL1f7TATEtp5XtveeQ6eBvXUceWiHjXmYFf/Ah3SGemB6+o9aFHuZpoC2yZ+KF0p1OheWrJvcQU80jc2rSfsejQa2WDsZ2SSQOntGoJlWDUeIWKjw6SZvLE2wjYDRbReM6DEAiulKj2UN2loyZiPbe5slqVHKTPIynyM0OQR0XCMcGw36xWlNHEOVU6GoxfbJ6cwyv3KV8gbSJc1oPTOd70VI2sG8fWv/yP0pFKd1t/fi3cz3VTdxOTFeTqdaOIT4jg2zM3N4vHHn0I6nTXnmOTSJEGCBxo1C7IqS6CQKVl88IO/wd+EfupB0M8sRwSUZYtwi9OqN1Qpb4N/0e7sw8izqDyGIn7QGE4mOYOVuUsGzmvlHP+XQYAK6tqwDeFQD5yEaz2O5uTX/45oQ4OlUaqzTCOzptueQjBhkNVUt7JGGNV9ro49uWKATmtGhknYPTQE7YSs3fDUseWPJ+D80KchvBfvURvVXpVrHqlDwyhWSbQpV1s0Ht8bizJ2RIO8oTpGmFbyZTa/knfyJlqy7WbeKij2yVBoIJQwz5N1kZHzJD0sRIr0shKK827m5yae0aB8/oDx/ABDQoCk1B/0UfH63k+DUVkSNQ9JUpbOt0KWzkCOKGobKWYFuWSGdWzx7xK27tyOl557gb+I2beJCh8xRtwhkjRQlqttqbXsXY/PkNISsW5cvftqxBJxjJ0d4+14J96ys4FmR+BtMnaFvfXr1qErEUGQeX6NiFBnqlqip1eq2h2auT7RokYhKkzob7WS7xBa8iyNLmrnNz0dUtPe6xWGKH3H322tKgLdowgN8NUzwFQ1YdY5ju9/GfkLp428FY7V36H9GLQfFUVriKPS4k4IUA9py8z/8NEQxBNcSkPtUm5nLMJBRIv447AyZFU37qSuhKrkdpSxuJjxMyEj26EJzN/6l3+CzeW07JVjiCRp1EyjYAJYxW4Zg6ZsOb1EBHou7U8aMwggE2ua0T8qjTFWni0tSqCKW6vdvEqxlKWIKesXh11T0viikbiUotGgeKJZgqad1QRZ6prVsC6NV3qm8GuYHr9IwV6ep8mQtGZoACePnTJzCbtIhrbtuoKGx/KoWFbW7LUoKYpfaEaTj8apQ/WMRqLYuGk9jh09ZQyiSa8wS+J5yGNU7wLvFYpHGKZ8pv/FT34jgqaV6n5/2Ly0g4tPE0t5X48ngCCRTvsY63oH66WH1IhL1Ggo9VzSdMxFB9YwLA4h1rcGfmZw2kVOmcix8+fx6vgF+Cl/j4FvNoWGqfqZ7cWZ8aiGGpmUw0ihQogA/2qikDrCnBqOZyg3XIOcAO4I/mN+AXtuvx3FYp2GTlJvkgIGGopJiJNeXMa//d3XkVtehI2MfK88en5+3uxWGqJRiIhpJEwQq3n/8kwzLkEYNFbLF0ukt/A3VlzGpBxeSjaTUZSZqPKsqNlqmOfoEsGn3uvZaXrMgDapEMy3GVcdbLDmKdQJkeq0MrvAsfHqyNFzok+THxSZRsryNXdCS9rTqRTDDO/p9GBpYQkbNq6jIdVpiFqvKGQRn2DaS4PTbGHKzpTvsHrw0Pf/nW1Uh1EnKxAedfaN7HS/t+gEmv7XHRef6WIbGcZ4LzaKyhc6MpQxVCiN05NK1GPJLNzMFa0QQYrpFJrkF/Ui0SKXMzPMI70DZO+98AQixqiUeaj9krPWdpw8PYZZyuIiidUFkvNxviZZv1nKLsX6l1kvPZxDvbta9Owlknd2lSOv4W8lyjtNrjBGuT2cLOMZZlolev/Nt95CVCvSReQfGhCjs6hPiDL6j2/+PdtFwTDkW/xhb1tDwvIg5fZ6DMmmzZvokdSw8Ik3UTwyM6UpaH1NbZjMQemlAF6kxEmBa9q4JoMIxpSRyGykgf/uj6CHymv0xAIVoyDopRDMlG5bp6NJv5vfePDW/308+eRTbEDbkCNxmLXr1mB6cpzf0XB4b23qLWb8rnc+QJ5SgnZtUUG6t7qaNQ9BM4gUx5/5xU+wMjNORdSRKZWQYX1s9CrRiLZNBMuGoeER3HDDjVhDbiIzpomzfdqyiFyG7RUJ04YcemKJOn+qRLYUU8wyCaX25q8Xs2iUyE0Y1JW+BeJDRBkhTYzO5qV82QgqUhzEbBfMMp5jGw8fOGCQV8iqf2qDg6dqDKLVkmx1HVFXkhfRNUIypmzaZ3Fpmi9/Z3uElBoV/ZMv/Fkn3FIOZhM1GpL20NzPMDt28riZ4V4oFVkXj32vClZxOrlCVq2dyBQutCW75jXKSDrP1tE5NASjMNEp/qVwZW0KK1Yrsw+mdfzExshwjDaoMJK8y5XWtnpKO/Uy2/+yLM1fEPqJZGoXVSGVDs1WAplyrVk1E1e0e6v6QEY3jmDnVbtocBrnJXdhGdLk7mvIB+Ix42UduJcvkDMwNOneygpU5omDL5vVVOrICXqciDHbCdOzxfr7+rvxhltvxtXXXI8YeY5yenWxu4UEJhTSEHg/dUFrq0PVVDJIryxhcfoiMovzSC9MopBNs7wAol1DCCYGyWc058Bm0lEPU2cZp9priK4kyTL7hwcwt7yE9NKymt9xSL6EmJ3xGbmXJG9lmAoiyvppekBWax74s9DKOBMrpexKG7du2r4dW3btMBNkTdagPiTW92VylAvMerSxmSICrRsWb9hDndGzmWO3CJsOJ3N/ynZwIMJCGUspAKNHa8OklEZR9AwJxkF4NFvn8r365rWXkFb2SjjqENF6Ry02lUJMr6VRDiGY5ZktfTWXkt9ImVZXp99CBiLyp5RIaY4RvFIt3rPCFFAkyMvYHY12I59JminmClUSxMDgGtZTnkuP4lFmyhwg8a2xscpOSvxcIJt/4nvfIkSzTBqDEM7wiJ5e9I1sQXdPD7z0YA1pV3idnoKnaWwOZj968KMitxSZZ+jS40OV6y+nF1FhOJiZnDCMvs6sR14ZibAcZkttZiihYNSwezbEtKmq9rPeehiNjFRII9ao7YGfYsYzpsE8SkcpsriWeVAmzzdEVwbB8/UMOYG3ZCO9GIJJGUsWZmyE9/6Nj36YoT9MXyFZpPxmZ2fIX4qdKfIVOjp1owHG7r4BrbXUCD5vR8KmeC8yGI6F0d+TYOG8OcmamWRJYcqyJCST9vEwm3RQWEpZbIxtSlPUuaNKK71sNgRJ5lTDH6R4/gTt+KodYNpSNBurWK11F4r/itluNkKNUzmaA6FxfTAWC6H0LJfu7m4KDiZllXIkIKFPrKvHPGNuNRyJMDXpiZSkySrytTQOvvAilvRAK4YyeWQwkcDA8ChZfQzBaNw86kiHQoIOIrlpr+6t3leVozpqLmi5Vjbfy0trQjES3cXFJWZNJJdEm2KpTEIZYF3oUMwi1CbxG9J42NziJpQpeVe12jEGKdWkw6z3udOn8fhDj5l68DLTxlXE/H871P9iMkAZCom+2b2FlX/rA/dTHk2Grgyd04KldJJt51l2DxaSWSKvC139fdix+yoaK5HBpDDSkgrlP4UCVU7QpO1sNm7ZqNqQ7VMyZK02W2cLOVm4BCQrVzpjtqZjpdQpYpfJ8j/jSSxPPYUickI7WaxbHVnyFGPpyl4oMF4uKkeJGAXoSWnyWk3bFxpJAYqjPm/IpLrFbIrxjsRHRqVbs7Eja7YYS9dRZmpXyReRymiRSB0njx5DPan1Bwx7mljT9mBw83ryj41UAEyfiURJRmk6uTphTFxZ+1XJAYh4JkOgfBi2zHbKrLfZ5dWcI+RTk2QwHU8XYdWE4jLjcjQaRSFfInp20m+1TRNvjMfLs+kwFbZVqa0JzSz/2LGTePnpFyUVlkcuoXBNmZmXCVI65HHSmd7qPevKZgiZu3t7MbRmDdtQQlBPinRo3KhJByMHohMmuocRHuhHtHstLL/1279FB6VSCTkWCkgPGDNzBFhBETt5rwhMy6kMocMrZHli9VW7RgNlyVQ5z1ddtBmYJktIs+pNVN6vBSHKUDq7v6rSrBS9wjyGgOUpl5Yl213MYvhXhmLQhkLzCor58lH5PsZazQrWhM7ORucdYrp6SDzyZ23JX2OdtXlomTGxRHLU2c29I2Rtlmk83+I3f528V8N0GnUEbTp0+Ff/HIppPGo0+A4C6VE5lAXvrA463dEYImXV6YPgfWhIejZE00poZ5vZUuONFf6mky2sh5xCFdasb8VwyU7l67kXkqVeIvUyEHELw92UxrOeBi10rjZS5+fOw0u0xkIbrbDu5GvqCjfoynuo80rpqTqytLpd5FTbOqvXUW2UUWlepOWjn/ooP+s/KtUm5t2J4+oOlnmpi1gCadDrFCJ0mLhEL9BzAeULhsXKGIQG/EY8wsLzZTh6eAgjm04yQpQENN6h6xWP5ZI6R78ZIascsm0hg8PZgWMbuUpniZjfwG4oEkAPYZbAyvI6ddKWG2n1djKfFrdoVotUiNJMCoWCkUdJOMbwDbIRdiV0XmeyHaNztte8VEvJhOdQcfpN7dP1CgcGrmUB8lQJnnLRuSZ/5yF0c7t8PEdEunOuPL/eKBviqi2ANQBo+jiaemYFSR0NWJ/NJFgeKk83lkPqfuYpYVSq+JMJm/ytzbBkVsKZ9nUMXPfRjDEZvpokoxF/k4FYKQMhtRooVFAT1DZt3UT1w/LJz3+aopCnyQBMkDBKMfGW3xlv5t9OGR0Fm5iji/m/1R4xhQIzBGvOEYkRKlCxek8r7MxzpEHRs3mCCS+qiRkJNQqSF4is8kYkYSJeyqllFOIsDo/X9Kfr2ZKRWBR9fpalVhmfkgKApVKNIaFAQ9CSMcGsBCyP7sR5jeIZQsxQp3peFo0xaP0ueDb3Z33kucYAVpHnspJIQownyuUoYl5PWVAB5lwpnedp+r2qZpStbIEhQ5drFLicy5vNSU2vJUOCjMP0ifCGUrrp8xAii6uxTBkzP9AolXXw9jTAGtvDH2GXEfCa1VTUGClvrHZryaT+mTqpbhZew/BnjIwv6VFGokOIYRzjE5//FItm/i6v5xdSjCqh8CA5GG/l9QLGzvMLOrBnVvvqW52vc1lT81gjXivv1l99rw0i9F4xV3+FAqsDUgY5aACm+1hIQSGY+zHWdVCCqEJjEJ+wEh30nCq/x49oPIEeGoOmhZsb85BBZ6ijfIWCYRbQZCgwvX+Mj2ZneZat++t8sycT3xtv4Xvtcq+6KP/W92ovW2WKpjpM+Tp0uXkkEd/ocQcyApWhcCGjWx3Z1ANAZCh1/qbHIyklrvKveTJrIYdakUZRIZ+hcZhHKNG45Ghmx1iVK2OgcXQ69GhQRsnyYFVMnX2d+1AdBvUMUuh33l+GZQ6Vo5fqxH8NZooKT6q7+YZlKP3UOSaF5WH5+O9/kveVYvmBAjGdGHpJYfIWVkwXmWVtqiTPUyeV3stAjDFIcUQQc9nl83UIEYQWips6VwpmqcYYjCHQS82TZ/i9wpIMQr/bybhXDUPd2SpHvX3q4XRRsT4y/q6oH0EaVAcXaPSsWZ6pab5Yo9AI3fQmea9qrHoZZRMZ1J7/RiWSSil/9SEkdkJgp4X0QCEjBWke58l/+k8C5qlGThqPkSeKIJr+EcVywrZZ5EJFK7upMFRVqHghgkJXVRNWFRJEUIUG5rqOYuTxqrLSaxmD+cC6mI3TeHOFACGxnoAnBaou+t2giZBA/y7XSb8LCWREcljVTQ+WUa+2phCo7Qotxuj5nVDeGMXHiQwiY3ranDyD/msaK8Kh2wnupQwJxPRFqAqsrDox5NWqhAkTUrSUzH+rhiMF6Fx1Sdv5r9Mf0EEKs+GU1nDKkEQk9ZsMg3IQpzDkyXRly9hWEUI8wmP6O7zhGPpiAUUUo6ciiWE2x9SzUjRCEVZ05looNezwEXmduIcG2HSRqtlBoI7xGsPhX8lZE1t0yCiMkKkcdaFr1pb6AupUrMioBqOq5Y6HazBK3q3ucAlPpXaeWaUubxE/QjxjP3VjPsuQxEmMsoQuZn6F6s77KlyY9517d1CHemp3SOjqYYxBYUNGcNkYdE3TxnrwrxY+m3P4XkMK/9OR1XGSThjplGX5+B98WvNEjXVIeUbtOkstoSBkIKtk0qEOHf4kJHER7nW+Pq9mE1Kq9hwy2wLxJbTQFDgmYVSozIynS/jmOkZsGpeMw3RIyUgMMtAYqCxTF55rhpP5m0ERGqZ+89AYnN4oAsGgsXB1Y2tyTpOZQ4MkzTxmx3hW51jd5MoUbt52UEzikpFLaMZA1Wj9rsDZVPYhckbvr4mla4KLvqfweI6qZWZT6x+FbcrT77z8f3Z4ZfrGMuShHRJbI1qIz8jjFVqoJIMQivf83KAxGOPreLfK4we2pVNGs810W0MCiv0sX3XW3zrrapomFOF5aijxiuhAR5AceJ7pnFOZ/M7UX/+7bFRCFl1j23PD7r1yR41OUkTmBsajJRw2Vl4jEzEPM9Nv5jtWQu/1T595vvlNBV6+RugiHeizQRr+E0E1RFPKlzHpHgpH5jNrqWtocDIiYzAyJl7H0y5fJ8PpGKD6PJTqah9r9bNr610NTBkF67483yiY53auZ9nms+rJz/yOtsb3FDbL0TrRlrq76enlcgHp5Aqmxsfp8UKay2sZ+BK/cRrDFAfqtE31otuYOhps4fc6W/fSOIHuIrGzikb+yhzMb1KcfuZhYJqXStHG93iF6XmlMhUmOnfn+TxPZel6gzhsLO/E72QgcjAFTn7Hk0wIkHHxPLVX+tem5yKL5hydxLcduRiZsFK0KFMUf5SCzC+rhzmfF/JMoyB9pVL10qFz+V4Fyuo0MKO/5qfLCtB1RvGdO+v/ne/56rAECkpFs0gD2ZeLVrP/H/fkZwlQqaBiZ7mSR4vKa/JVq5f4nZg7y/t/vDqGtfrq8BShEytqhoWV5naQTRX53+dpOpghuDzXhFAagMlG+Ls5V1rjdYaQKqTxe74z9dd9jYKNkawaornM/G5+03Xme710PkM1y1RT1VpTJx7G+cw7HpdlrZ/0a+d9h28I3ju66bRDv63+1dnmPa3RxpfKVJt0un7rOP7lC0z6YaNRSPbylMt3bysf1fe05lajAo3TWm3apcVj4rUJCwwTijvqh7A0hSL8gUpjqaYRuqFJQfler04D+I5/O7fRb8QffqcxN9N4vvSjEZo+869pKA/90QCPloVp/WJnz2UKxJxPsyZZ6iAKEYeK1jqF1ZdBF3q3/orLmAoJFakYk0lRGR1vv9zHoeuU7TAU8UPnd71Ytimf5622TR1sIswmc2JLVu/DMy8ra/Wvzr588L6dVul6o5COsV0+pEZDMKkQ/mS+0HPeqQXjvCpKC4M7iKwTOudIH9qXalVunVDOO4kkm9RXd71cpoEnlcjDNIovcQcRC2NBl61WhbTpQbQnVsiBKtlv7cJhtCdPw0VBVS+dh4dc4cTZEibmAb+tZJZ2td1B1OwBuBpeeOEnxyDZs2i/JN5S5V++b8ebdHRE8r+Vbu6v3/l39fgfg+B5snAJVx0sRDelTgod6hdRqbr2/5+XqYcM0RBWqU5VlJQ7yjYPauX9/nc9zO88VlFFn3XOf38vQ+Oh31avFaqpCBmeKYv11N303nz+X+erlZ3vWT+Wufq9rnBQcXY6gMzMyjYrc1m9Voc4npGzjjYN1IyBSFAUlTqklEbQXYwD8ftWi4ZFgnH5ChakGxEWzJPMyD0NOpiXPJVlElI8njBCXh98dj/ytPhatYzukUGe78SOLT0Y7B9EPjXFXHqZRKmJo9qoejGFo4+9jFqhilZZwYhl8n7yXQM/gkY2Qkx39VA7Ouan+/Maer9yajNlnC/zSEPGVi3KUUpGzOKZqjLPp5Gb12XhSdj8YDpY9F1H+fzevDpK0AIhujvP540prJYWq1CgKtWcr/tR6Z0Q1bnOuJ7O1415dBRFEZKoyUB0rjyYF3bGL4hYqoMmua4CgxyuMxezc72KaLDypuuYBatE/V9lWemEqwpWxqHNQ80u9XIE1rHCtNY8ypAXlbV1kS5WZ5fdxXNpDJr53WZq3XBTUG7kS7zO4SOc+2B1+mBzBUkgb7x2ryoljQuazQATD1XMWKWqxL8itgLxKqHZzBbOlxDqG0H99HOwhvvNQs4yWXfIV0bIw/waEawksxgJRVHhueFe7RWp+knJUpDKl6o6CjIWoPvLC1kHEScJSF65Cp3mFL5UR+qKV5IwUakyFDM7SkhhYFAvxXl6Nb8396KCtKy9o8iOgDvi/p9DEN7p22+ZfgE92tjNVNSEC6Kf6qYyxSNkyKuwvGogemkSkEEsvjcdSBIk76M01OznzE9KE42y9XvHYTtZhNrE/+k7U6auvXwPU28eHZnIcNkGKz2b7fT4IujqHsCea6/F1q07sJwuINo9hKuuvA4+X4jt1rRFhi6b23AbrWiHy0XZMfzx+tVyLZ/6/KeMT6qRhqlrpxFZFGFIM5u72bjysdfhcUUYg1gmz6nxCqeXMdHtgZvhwKzMdjmNEjW9S51DdYsqwJIpBI/TYUYylWbBrbSR1zJNrPeuhd3sNKauaiqbGjYKZHkvvfQSytlSZ9mf5vb7/fQ4zbdwwucJYH5+ETfcdCMquWVylwbr3kmBNe/A8AQKQPs4mgXBfGXTSYTD3WbBigZ1TK+fBMEqrsZoI2AiUZ11rpSYUaRSrK4TQTO5l3FZ0K/sh9do11gZndI68yQ6alBOIv1pXyY9XEUAowePHD91HOuG1pn5ht3dMd6fOQ9l0XkEsuCa1/J608mlz0S9ujqN+J3mIcg61B+gnWZkYMJX3UgThk2XOvmbkR/r1d8/gCJ11j80jDfceD3y6SJ+/tiTmFucUMXM4J2ekaUOMJe6+SkAM7u7TgP91O9/si1hyJKNB9qkNocJE8p/w7US6vueNaOIWvVgeq1IEtvyDnmwLJs5uJef1acgSNRSO82eMcbMEzTfLhqMUpjqL+Bl/J+T8Bj/9T/CEivOuxuFrMZsh9OOH/7wR7h0YfKysi73aah8kiXBw6233Yp7738TcslLaFay0qW51vRbsBwtp9eiGBm2ZvOcPnESN918LyKJbhQySaTSaXqYEz09PbqFyeONd172WAlfQ+jHj54yn2M9XWZvTHmvGflkuqlsRmRMHU39fX2E7LqZxmeWyYfiiPnIlexu/ODhR7F9/QYMJBJ4cd8LpjyFEyHQ6l+t4zD9CzIG/mWKZ4xAXc0SsQk/rKm5RkbCMnRIW+apttJdR1hg7gu3x4toKGAe9pJcWUaRIR1EdTNdn0ak8w1fUF1YX7XXtueGPXvpVCxEsMk/bK1Io8pVDHUpr568YJTaoCIKFQt8zhZWNCfA3oCXhVuY62uhaEaBhIas5yfUSzljFNpC2EkltrI8J+AyXcUirw5Cln/7dbTSTmNVOWOQUjgbtLS4hExmBQEK1eny0kPdCAe1vlLD0Q0MDgxi645taNLQ2s2yMRYN92rhrOmtJCxqJrZ6HJUNLM5OoU+TWAib1VIRuWwW6zZsMjOl49EoYuEIov4QYqEwEuEousIxdMfj2LF1C7qG++BKMHS0Umg4y4h1hREb6oGVjV9YmjT7R25YN2A26tDGYRa3k0hqxUpl2RhyJlnGlo0bkEouYG5+nsrW9DP1Rqpjq05FSzkddNJvxlgY7uT3+s9sRcDvpGyKt3Pws+QmremxzbpGL2MsNKxqpW5WwWsspE3jNf0XpgxdKz/m/XiuiABvSjJKDpZeKuOZx47htf3jqBTb9MoAC3eRLAbNTiRFDW/ScihjTDRjOGjZwEhiw6UeG477mWHYy/BEvSyyiSOpKk7MLWPGWjCWNt7rRMXWxIX+AOZ2D6M8tcSMgryAZ6tyxWqJjRHbkz8K/ESm9B5mHaUadefdb8INt9+Fm+64Ezfcdjv23HiDgWWN5Rs+w/9MytRp438LVX+V5qlvwOX2mfpLULz95YNtpRdUShVjhDrM+Ar/Gq8xpQEL8wv0zho5VxDR4fUMvQyBrJeeh3X44AH4AiTUgQgvdqGXcdrnjUHbG7mIkIPRHvOUPoUwrR2taXcUh/a+UIeVPFB17aCEaQJlpm9MC9QuarvzvkOyDY8yX/BQHTuVNUbQOS6/VzvVFcBytWZWhFNcytgUX6sOZ/pc+N5FJNGEZuuRg6exdcM6DPT14MLpWRRLDTP1u6F9YcQdeLG6MtXfnmwr3uRQoJDthJ9CU5M5bLymZFhyi2iQiEfQolU2xPByJWSt6n+3YtbGGBUJopQroFbScxhpkPWyRMG2GkbBmqpnTrDZmeEk60509SJIbtJFItrV24ul5DLPZ0ytMWQpvPG1agASJm3eCNtO5DHd3XxvhsGNwuVFkkjbTKLRd03WRcoQYWyYMYKOd60KWOsaCsUy21TG4sw869NvJsvYeO6agQEi2Ao2969l6KgjmZ1BvjiP4f5eOLSBOe8f0qOHeEuNvMqINO+Tt+sYAOve0V3Hq1W/1feCcB36tlN3vhcJ0Uvv1Rb+KLKqS1ev16HT1d+i2er63jz6mPdW56I5S+XzjXEOnc8yDPmOBL0oZpaBQhbdPh9OvHqKhVFB9Gj1rKkrom12S7NhDz3+Te1pBBs1bE01cHPWhVCLRK3pJlew4Ia+AGLuNvqsAbjoBQPpGgYqVmybzeCaU3oQKYme04MyiZMWxOhJsyJbTc0KYvlV5ru1lo2eyJqSj0iAPiLEui2bER8aQiza3dkRhk1SWrW68YWkrQxDE3Q9bt7bFWBYCZN8+ml0GvWk1dMTlSbrcYsyHrP6ilcGSpq5xPAm0ilPUai5bGQ69Levpx8BX5jE1QNn1YJdw1sR9iVw4857cNXGG/A6+YjF4sbI4A4SxR1MtF3oDvYiXWQ7yzRachh1QGkEQSOkcjDNeK4yVHR8n+1XmmgMoPOScqQ48YeO8gTxNHzKyHQxq/KUp1XLAi8bga5gKTyXLxqbSjZ/aR2sAUXKtrFcDSQKOcyAIktVFilctjaKFYSjMSSGB+CJhcnuSfiqWmUsT60zTpL1ksVqhA3tCuo2DdMWTMWs/K5kYZRsaZi2Didv5GUFXYRwLQZ1slL2NlGGBFNb/WdonWqDm15ZpUFp4081w6lNtXMNpqIVEjvmy3Uqj8rSBqYTF0/hzInXkVycwtL8RSomQMhXptOx+g7EdxrDDwiGBxCKDsDl6UI41kdC3BnkWiVqOl8TUW0aMeX52vZO1ws9/t8OGY6eH+G0+rGrexMGQ4MIOsNwNa3w0xDX9ZG1X3ULutwkjI4Aurwh9AR6zbUD/gSyKxnKgKTaKEAUUBNfjZrMOcpqZAPyftXvv18yAP5V89ROna81repkUxpN8Zpu/9Wuf53TMaaOx69+XkUVkdzVY/X7Trmr5St0UAhjp8dx5NUTmBybRM/aHpTLFf5oNR0anZGuOubzXWB4RYHQX6qQC7DwqjMPh18bSdBT6yWs0Ms8vXFYruhDI+LDwagDF6stHK/14pyvgEthGw57G0hqCnmihwRnmRXrkKdEjEQulkCE5M3J+BpkHPMwZfrxd76HJ3/8Exx44hc4fXA/Xnz6ZSKWh7CsoeQq68bYx9oKL+g2hrgxgiBXztCT/QbmA7yfeuI66zDVJU3v8CgrAXxb1poUTyGiyFBQYnajXtjVQ0Kr8rel5SkcuXgUl5YuGdKmlVTiHGGmqn4iUsjthR4+RrpNw2H2Q0/UPTUVyHRl8yhriTev1eAcVUoR8xy+zEoy03lGRfF+HZehgcr9O7rkQWMxjiwjYf34vfpYFDInzx003GvVAPLMlLTG03RX87PCg2a6C3EavL+yPjmPQX4lDkoGqGPb7pt37433Rxm/WRUfq+GyIZ/JM3+n19LztWzMuriAxfwwnJYsStU8PExZ8o4w+rdVUS2od1Ark4HlmTJsRJXwxh40z8ziVIyQuOTHdscKHhpP4/S4Hp/sxM7b3o4y0x06LNA3xGwhyErS+JpFZBcn6d0Jg1a799xE0ngrbrjhDaysDXoG96++/zfxxttvIzeJIcDsgq1lPM8TiikfQrzXTaPq6mMWorSOKW5NZBbkQ8fROzDMTKDbrKdQ+ulnWNRrNTQYBRNJRCOLjM0yMM1HuDg3gzIV4fDQSJku5mgwNBl4iC5CGulM3fkiq7p29ZAhnTp/gWK3oouoOzm7SDlpHqVmYpGUsmIacZXtXY5KnYNfaLKv0ngplAUYReufiJ95bz7TkFp2xMNxpsU0ODqWrETP6FYYbKpfQgbBwk1Prn6lIQmf1F6DPgzRueQsvJ4EU8vdO/fqJI/HiaCfsdZJITElVKeQLxg0FtSYnodDY+4V5bjaGjBPw4mjpqfTlwmvBbJrh55fSWKmEMYcv5kho2Z20uNv4O+Ok/SRBg9G44hEuuGK+hCeOUflhcBAixoqmJg7xLDjwXTmBGKRNQbaX3rlaSwuzePIoVew76FHUcst4NDRE0wny2Tpc+jvHzXe0WLYapOoCvrFNQ6//BJDjJPGU4af7F3zCy+OnWSIGURX3wCqeT3fupOuqlNJEJrkdz63rJOCpz7NDCd5Kds9S8M9d+44QgxbTz+5D//5zR/g3MVJ3Hj9HiNYk6bx0CyCueUs9r92BOvMsjzg2LHTDFl+9PQGMb2QZohlmK0x3PKv4rluZmcbDB5QOQy+xpOVTgqBaOusR8cYlFp2Uk8NyhGNpWDeuiZlN1kTVUO2SI+XTlmQ+c6gL//pGjbLGIgMQe3TPVy+iEEIq9vvM71fDi/Jk4eapBFo5LJK6Mjkk+QDzIPtVXQ7zyPkWkBvwI213QH0NmbhyXmJx9pFhEqghXX7tEkE9TFXYDF2JOgF2fkM08sG/MwIHFRQlYo8dvSQeWaUraTtuUncKgEM+7aj3LAjf6GMlYUn0GDaedV1d2LLrpvgCcThc1ZgYViJhf1Yv2mb6dTShFLl6a++egjf/taDKBOlvvXP38LD3/suvvbnXzIESV6hXkxJVQIyM7eEBHxJEfLOr3zhL/HDb/4bzo7PGmlK7GZ9Jj9lyRe0+Zjb7kKtUsO5146jz+1EM1Wg517W1OWjRaL9f776fXz3wRd5XRUPPvoUXtx/0KSWYXULGyjkIaXwvlKGNjCR/DtfK838n/d6/e/34j0L8/PMYBQGKlhYWDAZiY3hyEZ+1yZ3azHrWzUW1U1/dZ/VMoyx6JBRqA7mA8/hT1YJqpupUI2VUHooGHK4HQY+zUQIQprFq5xfQiQkk8E0avwrJlynJfM6TfjUDCDDdPm5ypRRhNNeaeJleopGEwOMq3qKSqqSY7ghlyAsnWdIAS26USuiPJ1iWQ1s2HoNegbupvfTzwjHMsZgwM8swkpCGERX2M1spIIKlaR9lmbmUzSEn2BxfAKf/9yfYGLsLOwMZdr93Wwmpk4zKsEMq/PQphTqPTXP+2ZbRJaryQU0s0k89OBTePcHPo2nXtiPiflFvONXfwe/+bE/wO995k+xNJnBwMA2JMgJwhEHQlq/SYOvsd2rx1xSq5ZiFLATv/6JvfjRDx9BgGFKezyKPeiBbNrUU/oWXMs79RARFsSX1KKXYQ7mZbICftZgFs+mAVvw0MO/xC8efhLf//aP8Rjr+7Mf/FS6RJnOu8BwRnMnIBBdhBq6nsXpcQoqwUxBlNJlE+p+Vgajc2Q8PMPaIDmSp/QzZ9bT6WQ9WsO/vJLE7NwcksspfkcoYqkKSY6S4pT6BWRZSl9kdepylkUyjFCh6ndQb6CIyjJv2ucLokiF+2hs3rrVzBj2ep3m4aVWNiJPOLeNdNPrAwjEg6jQ6+oWGgoNQJA5wFCSInFN59uYZl4/szBJIZJwkUQe2r8P67oC2Nwdwu41/VSSCzGvH0M93RR4ncatwSzFWTW64yVa/k8TpFAIkeQBPhp6i5780IM/wuSlCXztq/+Mr/7lP2BhagGZhXk0mXE8/sOH8NLz+0nOFlBfqSAUp6ez7XoI6uoxEA/gK3/6HtiZ3jYZUj1sgxwls7SCf/n+U6gw42pT3nIYHcZTLx+d/oX/+a5TV/PWHPqspxFvW7eW6Kp+naqRQT6dxNHXDtIuPejqXcMwTu1bFX4UGthG6shO7Zt/LGP1JTnI9oQ2upFQwrZz55a9ZmCEFdQAiqwmHosjFAkjQRIXCYfx1MHX8eLUEs4wDXX5nOii4i1O9QmoPJao+itdcxL2qACz5oHeWCd7fjVNNKBA/IRWPYOhM5DrNLF6IZXCxi1bUEtlkKU3zj/7HBwzc2gzRnsH+/Ha9DgOL0zgzMFXMHvhIk6Su0zTQA++/DLOnb+I6v+XsP+OtTRP7/vA5+Scbk51K1fnHKd7ZsgJtChRlAVYhkXJNiBYkLCWKGPX8lobvGhjExaGuX94rV1rqRxIimHIEYecwOEE9kzn3FVd+Va4OZyc436+z3tOd1MSsO+tU+c9b/iFJ36fX+wMbHNxwWo710D7J9astCycSVuZcgLhbWHzlJ09c9o0FP7a2286Xljd2LRWtWyDNiaV9z/+1X9l5eqhvXPjih0BnE+VolibXdsBNGvXmYmajLsSbrPmlfftKSzZTjJiX3n+i2CgebMsLlI08MNVw77z6h1wybbNx6kvFmyM0K6vnUeT1CE0cMURcBS8Es3VgupAFLflMUXAJ2eQiOuCwDl37D6W7/gIIA7ALcGDlbki9TyDIi3Yjcsf263LV4kMX7e3X3vDrn90GRyYtgL3nEX6UxuSW52AbRIEdV555+Hm5torG5unfSiUtgzUkjeu4SqITBnfP/rhD73ZcgSDbzf79mCOWF+AUkvDcF+TOeS3NOhCaznEBb6wCAJor1aa1sMKZiiIOoJ2mx3brdfs+t1Da/QmNrcC8l9asNSF05Z65EGLXDhj441V265X7cbxjo0Bo5d/8rbtHRxg1oIuYu8VJI/t3fvW79Rs1CCMRIqLWJbXrn5ix62OXdnasY8RovggYo8987R9/NZrNr+ybmunTlsDTX3v7Z/a0a/8Lxb++D270mrYhyeH9jCA+ahWscP6wBaTIcLouqP+KAJ+bqVgTxJFLdV79uLqRdKdWPvWvhUePO8zyGeHmPr++3esUzvA9VQAwoTlh4coSdRWqZuPqEY5RnzkpzXSWvR25utbwqFz6KqPGOam3HlBiHvntrXbNbu0smjJtBYSjVqRyOnbAOxbt27YEYIi96k+GQna1p27KMGKN96R0vQjS6NcQlY+KVNGNcwBA9bWF14pzKl7WhIz8o6Nbrfla0b7WpCdtt27uwUDBraMNi8VEnaa9NIga59Ig9Z5JTjXbGq1tmnqug4t3n2AxKnrNZ9O2jZM6vY1W0GCZuTTsyvXPrH6YdnOXLiAVcKnIZAa8/Bv/sU/8U6sn/zLb2A5jinbgHRcT9zqKJYv5mKWSoAt0GDsptVh0HGtCREQUMzjhdWC5bIlO3f6rN299bEVl9dsFWE4gUDNj4hKrl+1SOYcwPasLZHXUbRiV3ePAK89W6Icoocm2hYA14tah6oMFmnhvqBBtjRvHYQ5s7xsqeW8EzY4Rnb+3Kr9+Ic/pq41e/+TXbt3UrcTXNvO9pYvZqpISQN2ZEc0Slqzo9WPoMNnQ0kQqIO8iQ/jk3KCk7Yobws3mcX9ZLT9YjiFcF8k6nrdWp0hURn0J38NtdOCKBoSGI5ggY927aFHHiJ1WYRZOZW2+Jh0mKAZWZHV1blXtDSupnxpBxntAqP+/BHhj5osJ1reZQTIQpsXSyXfojeDz01NpDGgahKU29TQdM24EkjRSu272bD9KDGwQ+3wSmYEfnZQ18KaLvdBoaQa/EsiUBJIrRojs3V0/67tv/aWHW3vYT16aBtvAQDlD2WhtPnXBsx5Eizx+IMPWPPkBAvc9c05jnAREbR5o1SAZ3ErV8pWlAskAtYKKgvLp2z34w+tWjuG8U2r1ZLWOG6Sb9Re2/kEl4YIQJh0ROAOi0bej62vWQFNm5zULA1IbsCY407fGtQhvrRiKxfXA+pSr4Oe2a/+1hvWvHPZGtWa70aXiwGCsTTlesuufPKJtaD1CqBdg4DFfLUHBX0JAeOFxbSXRp/8B82yvf/aT+zG9cs2qWC1sDYSU82/GKAdN+8f2XG1ji7o3b5dmC/ZcaOJG4kSBCTsyQvr9uJLL+LWZRkkfsqMkiJwPppbGAKrc//efQu3O51AEiGgTLs320pK1cmBKeOGLRF+xsEVdYTluN6xb9/ft0o4acNk1gZIen/5NJ9NGy9ftPb6JftwoWQ/TiKp8bElEIourue41aYQ1B5mqzCcUCAIDrHzFPrUxpoLiszV9Q/et0akb8m1BXdX3k4vayPgg7YUcxlbmk9hrWqUvW/Ly5hMMIn8ofzxxdVFKxL5xNDqFHVovPOOPXDqUhD5dBEawHFqbdMSzTQKULf2pGaHk4Yd4t9L4IMnSCdMaKt9tNewCtpjegDArIwQNKKBnUnbPhk1bLvTsDfe+UiVmR4h+53feMvG19+0UO+ECKhHuNuxcqPr7Q9VmJnH16/ESL+tjVuoj3RDLPITteQKU6hzDyXEKl99/SdWoA5qm8ikQraUS1lRi3yW5iycTdoxVhPyyDAaRtLWUQCtx3ZmMWuPrOc514q+Yn5gccR85aP8JBByWx9/+KG99n2gQH4+/coqiat1QlITDJLE9/M7OmyZvf+x5W7f9BAqCYJdCcftJjJyFXR/4eWXLPb0MxY+BYrF/E4AZxMY8ZMbbztQ0vrMyrTWHlqlomhDFRdPBbMiWJCRnVss2lopZ7VB1eaXN5C9rr37oz+2cCxmbVxLcaFoG/hKrcbWIDSbgxjrGY1XCBbe1hbFA4Sij8n+ZK+Gv9SOFFgBCQfuSaOznpykraFtf+dXLJXN20n50IZ7Q7v/1ie2N2jYzf6+Xevct00I8xXC6lPWtngvZlXy4DVbROOeJEoZHtTd6iUnMKQfsfPzS1ZfLNnpi2fxySn74Z98aJffesusuW+J6NDe/uC61WSuhx0PkTMgxtPLc7ZK1JEF1GlwzXi6Iouw160bV00juRRoynDe+/AjG9aPLJLCp8MbhfwLmRxWdA7XEreD/artlXGRFrUSAnxuqUDYTPSFVSwVM9AFHLW65rPafdYXAths163RqFkbTCbLdXRwZO+8SZnhe3jcAxdoldWpeZKAyi8P+Ivy0JnBsc1lQvalfMS+lg/Zl7Hkf3kBn4dvqn3whk16AEMS8mliCMDb7/2xa3OwJgDMID3EQguvYPrwTQiV8khhG+cgoDbLqrWahKM1C/GQnk9wff00mlvKW2FlwTqDkJVA8Nqn+vFlrBQC0MHl3D88sr2TCuY0bdePyxZuNOyv54v2EkKYxJyrhe7vXviKpX/mScsUU9ZtN+wI/NPBJH9MjL7V3rU/PPzA3jy4ZbcJGRfz81aLpSyRXrFnS2n7CvmcBii/RORR6jYsr066Me6TcDgW6vFczv7G//qv2ZXLN61Za9gPvwtOOLkFKqxbGLxgoZblAJB56r0CQ6Wtcr91zPgIxRpgaaSpotc2Zrp3H6AprMZvYbTeEVhNU+2xZmrY26mNLAOIVasAvtN29vYsTaj6TLhrfxVsNJ8gPBy2LTzsOohXg1u6kLcYpiJNFJhCifKcl4gw5gspW6CO++AYIFowsrzPfxpZ22mC+kHqY7UXyMcSb4fU/Uphc5LEpayF5wp2KzKwh7BHf/t0ziL1hi037rq5ofhIYsuOru5b+GQA83LeRC17Q735nw/P8cubSNOEWSX1e0j7QLOTChoN2NHonKe/9BW7v7VlkQ7mNFuwKuZwPlewjSwMBXRqe+BLIPO5TNFKEOdHP3nPhq2x/eeEoxcXkvYg0vZoMW3PPfs1uzS3aNWDQ5sDPBIjWg2w2j05tluNy/b2wRVrjAGcEHbYi9i3Dvfs18pH9ivHe/Y/VGr2h/ikNhHGnfmCdWNDWwDTyJf3oJH2aWi0q0SwYctC2H/yj3/Nqnu3bYSP7zcr1qi1bC6ZsrOFjG3OJa0EExKhuLVwXZVmi/fVYzlEkVAO6L5PqKx3RCi56irhbYfwUy2sGvh6hVBXG8G/dfe+P/OBtkFCSP7b9UX7j+czCNvYHmyp3SNlmR7pQuMHnsFqp9PwU2Mt9cFKwQfJkmKWBhhmb2cPN9KxC6QTKZayr5QwKxosIjuuaW+xEWbt2mWEL2L19sCSg5YNwQ17MHU7kvHNNk+lh/aH91v21fiJ7a5c4NWR3SKs6xC2aQh7B+bW0AjMglX2hWwFjRENLIbQa5rII8358jyxOgIxRluyuSVLFUqWA4dUDveJbCoAt7hlqxXrtAmBeF9D6Hz7X6T+mJBNHUTVWteWqOYK0UoF84f6WYHwMJcvWZH8P9y/ZYlLFwFWx1iIpH37d37LPrxx3fa1Ug0GuCOCQ2A17VJKyKRBv2ZVLt5FU+vRlO8at5CJ2tZRm+cQZJj8xM98zQYPXbRGc2Df/vXfNOucBDhGfR3lfYB2ErBYR3jRUvCYMplbAt9Qp4WNU+7r5RZ/9Ou/belo0vIwJIbAy21UYH7/ZB9akewgYXXw1xPPnrOVc6ftzl7Fape37G/Mz1kcnKOphdpLa1ntO4mSvQMOut2a2FvvfmDXLt/w9pjFlXlPV/EG2uuu+k9+9BOMQNeWscCL+EPuBEvTSErbSFql0yRUq1mcEDCKJAkd38F/fnQ4wB+H7Pp22ardsd0fZ+wRMp80OhYFHGp5vO0bYAt3NXIHUWvst+1kD8CmLvEgcvKwR/3xIz5aOqil/aY3NiBoy7Y+fBeJVkGjAMoLtlGuWvqHPyEGrfn2wzZuU1pp04hYHYAZTtjcIGwXMxk7E49apU3Zh3jXQcSauJz4zj3bCQ2sSnl29+9YdwLmWCzYLtqAJyalKBEIQE3NBOQLxJLdImSGLLixMBqZinNuWCPZPlzFqnyxNAshyc/N22GjZe+//p6NGns26dTIH5e5X7cHThIWuVt1YK7oTEA5rFbBJkCaMFCrx1IhS40i1itr154yAI7oDHzknVhqi6AssWTJtitNO96p22uvXrPL7962/du79jiuVD3LwtX9UYxPz37Q7Ns/2bpmN7CSJ0RRGtDcw0pcu3rTfuNf/bb99MdvyByRrXikjWG0uswYhUtymfrKJNVq+Gv5DaF7KtlBAyv43T4hX2Yub01u3iYcygBOLpUyljq9aF0tU3Nm1f5xLWJdxFdgRJX2UEVpUjg1A7eq6grGDZC+2ycOhTQRVRoBDGE+kzCojEuqn2Bi0YbK7Xdt8sNv2xIIPA0w8nUeSUuzwIfqOVWDDwJbSpo9Wt61F5o79rUcmkvl5I50aMr/3t59K+OjSoSUPtQdLWuB7LWtgZgtJRBD1AKr8gVDyDDbnKsjWx1UD505bY9cvGAZQKTWaDo+FbHfxu//Goz4P7/7lq3gpl791m85c0M889HVu/ZbW3fs/3V40yZfOEs6lF8xKiY/qe2G4hAdJ91qHFn9cNu2PniHaAhbS120lUO7Ubeu7zpDCI2J10jPfVynMF23MbSdrX1C1Kqt457yyYzvtCeE94f1kf061vWEcN/XeoQHct869B2aJG2bMPQbv/Nv7Patex4dhXFRc1j8hBYZJcKJZLLxV7SgljbQdgtC6NNBIG5jegfZosW0Az6FOT8HgsaELeK/Y3UQ7P0Du41ViK2uW35p3vbu3rV2peo+NUFG2mm20Rr6vs1qlCJQNY06EvDRwtdLRcBhNGo7+8cWwSLtHx2DHXAb29s2ePsdm7QBQriWOETpoDGqlsYzujihuRk06gkIUQK4aWjZkM/m2py93q7YAOSvRf01UCWFC9p84GFrlRIg/qR99/e/bV/62tfsW4C9gFSqNuZTvpvU1dOpPgd1CmnDUa3lnC2WrJwiPEw3yXvBruwAdMEruaU5u3BxxX76u79tRcJnDXPb2wU4Up+/8uhDBBXb1qVO2vRMkY92n9X2P2J2aX2e3CJ2/dU3fY5EbD5NnggkAtHVwJ1yxd3hdq1jh9U6zAWXER0I14E8iRgytjMXsu3ExMr9tP2wxzM92RJZNx2O0hAq/ke6JUySeE1OPj4+cKxz+sJpy8fi1qni2nkugiC8oi13cyBNR6lISI04PIYGZleKFiVz7cuslWMH+JcUvj5KiKL2/j2wxuoDDyAAI7tz65aFMYkRpDCFwh1xforkNgiBSpC7pogDQhdHYXsEmXgcAXxy1LY58r7TBVEnJ/YcYVi0VqXMIbCBWi5JgEJmWwNrl8TekeUAa6dPrVl8KWebaIlWfxvyzAimRxHi8wsb9iqoupxN2KDatKg6xQgpxzDu1e/9sVV2jwFjZbt3fx8CBy2lOqSJslw+5xRhkxbP+ZhKyk9Mn0EQz+PyqsOorT72LJYxbRtn1+0soPqTn/7UMqWi5TtZS+6d2F86U7RNQsJ8s2FpLGuLKGgTC/MVXOXS7p7dQOm6WK4FopfRvRM7jPZB/VpqSCvC9KxZqVjvBOyBNftwawe3KMsOjfjIgqntcmOpaIRMdhnQ+AbC0lQ0AKhVNKZngvrMBIELEhP/JkzFRGpa4uraCiA8bwe793ywD1iPh5G4LhahPL5rzeRt64TQAEAPwbwdDwpWTwBg5tahOCEiCLQ1AEhRoIt57QWFmQWw+SopCJ9Wg49f2rRz+O1NiJvFXaQwodqoNItWtGHoaYhzrte0eQTjPCb7QaKKhyFQGO1G6D0fgTANcsWqysnYxk7Du49zuIIhZnd+5xAcoTGafcvwvoSwTaSRHJRtvQeowi+HRnE77Nbt/u17dv/aLQgQt//6f/gf7QSLhl0kIxEq0CbVQyGWBFu65dPWOZML0aYlvRt3LHfSsmVo1T+8bdWjQ/tf/af/id358Jr30D786CNglGN7bjltc90Wcf/Qnlgo2INHVbvQHFuMMu1h7R5dWLJ5wtKtG7dt+8PLdkAYKheh5udhT+s/EXoS8URCfds5qVqX685cBEVtD2JyHq0OxwZ29XBsN+4deoOTrG+POribQwDUTMBVf9cBm7oKoHEMILqwkLUz60tYooi1cDkaanfqofOEpGTWbvUsE1+0jcILNhd+ynJZzDASk4jhT2BWCuR7ChSrsQ4aiHEyBnhxb83KttQ+JkMsC6ZUfQkChf39EytiXsFfmL2RW5NNCQnMiwNKy70BQClEmIX7oGLrCN5SHatCyQcIliowW2RC/k4jCLWF39pe2Tav3LUH3rhmF/cUx2u62IhyhskjZCmNWsJU/yzWQcJUx2NXALr3DwZ27bUrtr6xaY89/6L9n/67vwc+6DjRRFwtjRNSRIG2yJxqP8u5RAqGEAnVa1ZHU88iMjEsTpr7avUsotmb2ubgw48d06SPupbtHoC/tm0X67bT7lD3ia2m4nYBMHfpyi1b1yBSXMHFeMpKhNMn7UPLrKdQEvMm9XC/jSAA3uFJDeXZVbgN3ZZXFm1+gSgL67G8umBnlov2xu1Du7F/QJmDgTpqYJO0iHYzrCBhdwvh/yh7ImbzqZyVNMobwTh7+qId7h1Zdg7bzXthTVdTAupS1QLYtcMDK+bO+mwouaeFlbwdx5Zs/x7xLX6yyVuhJJkjhd++2bFbaQhPRupXkJvR2vMFhGaMZGvqtxb/zFCYJQh4joxKsYhVsQg9uQBcjYZpd7vHbrIVJXDVcYduaz6i+iI0oiiFpEtwZdm1S3yDcCkcyvF7bE0Q+jIuS+s5tRE+xeX1OBEEKPlNLNO/qdy2tS8/bj99+w37wR/8oT3++KP2P/3P/w/SlpOeWD4StwcIQxPkpRFOGa5nIbA2RtEuObISbdknIpUsWhYXDsjG7LBPFEDoKJPyK7/1GzbQXFAAnGx1ux2yK4dHKA8KkIjyTpg0enYcads6mGZ5tWSr59esiSLul1vggo4NBP6wjtoXu0wE158krFBYApgnrXI8tEZDm7DgsmF8hfr7qBJoq8XZZeGCKEDtyDOXIIsBmaFzIqUdaqgPxfPBxhrPmdWKtYSd6ytWPzjCTXAzWcza4fYxwtCwk62q3XxnC5DRsF63wvUdq5HgDkx8FSm9t3LRfm+7aq8ed+297hBp7ruvkvAkQfSyWZHxAC1XaEbUAL3VmJrFD59CijepiEbWHKlJkiOtUcXloCVOkiy3pWZUNYn3cVOKSDKAgmEM8wiTuumoXc8M7e2Vid0PD3wDE80JaAO6FpYQWsLNrc1lEDyESMesBiZJLJfsyz//M/af/s2/Zn/8/T+273zrWz53Q4Rz8EiZtKfUZj5n69QjNEIj0S6NCV3Jz3nUcYxwCSdNCOPCxP3Ly6dspVjEgsZMu9wjJx4OArKsh9VooBq7MLqpgTPUJQmD45SlGUNgMNUxLEez0bMG3zXCanTFbl27IQ2wJuBYPaLS+gpWqdKo+lqYGl6wns/Y3Z0dL3tEAAGaqavAp//PBEBCjlLqkJAoclZztjoZ4wRSapmNQv5W9cTWL65b/XjPQ+zwz770op0npp+AgKNonkyypoapjb8mE+LYWnsrJi1ZWrFRdtnmz5zxldrFQIERB3C8p0kvsQFABiFRG76GesvfqzkjQ1k1sCUWASSST4XCNlpd62HWtYWvxkOoI0W+sQMxO9wfdkbW4tloOmI5cMq91Ih7xPcQITmOWQVCbiVGdpiGAcIImPctzFCj3rHNjWVbS2bt4jBlv/jVn1PIYFl8+P/x//p/s29/45s22tqzjYlAKeWCAR3cVxaGLyB0GYCKL/CFgMnNSShy/ag1KcP2ygr4KmF/9i/+AnF8HRO7ZOPinD2cSbvFUNib0NA6+AJF7dZRHWHSMoAIPDClNwYXjFv2KEJ17cqWtRAYtQWEsKRZlKmYyPLswDedDybyCDhqP4q+LSMQ6nvQRAYNbdM9d6UwVu7rKUL+c3Npi2HlfZkijgT4KolPWEjCP9ypNqFLZHICd7Z3H09wcI86dq1RIb/9owNrYQEaSHVF4EVNwrCwgeS10NqPDvbsENdxc/8IJJ2xo1jWhlyPhNAGGKZuVO8+hZE1oowGmV/FItzDJE0ovBqZ0vh2DZBtYzWSMD0vN4A0N3h/77hiN5JhLCuVovwgBlMTeaNP1IIkq4GqDrF62aitYF73MI5dBK5IBNLNh61FWoMhFQuDVyhLt9n3XWBKOdxWrG2Pzc/bF8+eheAwHaujTdCfgpkf/b9/1c6GWnYKi7CSjnsoSqAP0XkGydFyugNCNRFbo6cXsUJFwuEF/OvLf/EXKXfNirG89SoNe/jSE9ZD83dRBoAFFgz3CPO60EVCpplYnUbTRk0EDrQYol7L0CcDghcukbrIqEywBmVAZhUBmcDQAM9oD/GIpWNjnid0PdznntgcAMQAHgywNmrNwQLBeA140XbISfDK2mLOVrPgEqyRI3ysoLYWkPWtw9cBALtdJ1SmnJFiKfeKtv5RaKZV3n1wBYxR51ODCviilxBRHSjnS9xvHuMvc4CWieVy897yWCxlpXgwPWIN4n5lpN3rT+IT8AaIFWJ2+9gFCqPoQEIroddMo2MqvJ9OWDWKW8BCjND4E4RBEh13vUVIeLieCmNtiGAsaRnqtK9GntYIIRpaARutAa8ZQNlHtbaNYzHLZ1J2DGHJ2l74hV+w++UTK3/vx/at//5/Z62bt6k8IadMI+XTln++epzK5u6Nc1xUAqCnFsllzOWFbAETO2ehB560P/s3/nMrFee9f+G7f/Ata5UBmcTqdcpapo5qoxBzmyiXhprXB9ARSddWTZogpHUu92IoDaBZfG0h3BrOL0DbQgmaYKUu+EkWJB4rwsOOrZaStku42SFT8Sc49C38Bi25loP56mfKZzQaXPggYaUk1lrbGYTTWJWYRTUJmbA5Bw8vf3TVpxR01KRNSuGdnT2rKk7lI+mVOdPEUsSIBPHVfbS01sMk9kgk7VagcVi17ftlzHHV7t7DzEjgoKQ2H9d4uhhCochDkh2iYtIsabyIrfJHxmrq1picge1hWhMwf4y2HuP/t/jdx1RrQXNVSP5cWxj0MP291sA+CffsBkCsDTE7aQRglLIjNFEtpicwlyjOumjWLvVZW162W9jQB770okXe/9jqb71u4UYFgVOvnmZF4RbkymCgBo1q1JZWd0EO8akjyqsGa7MzWLXDw2PrAEgTq8tWLOTswYfP2K/909+27OImEVeS8kcRLDBOMW27MGN32HWBGlKu/X7I9rAy+1ieq4DMd3NoeDptqwtEYDBfQ+WkICe4pCZqr60R1EuivMOE+WfX5k2LfWsHfjXj60BW+AiPBNquxmuNY11MIwiA9iIMTxK9iQeJaMryuI/c/IIl0iksC1arVrNsOo9AI7ikLVpHovHQK1qBXCBHQMlfRlPEQMcEMGYhKRMestVizBbnE3Z6fd1+/osRu3unZo8/+SyF0PoIGk93TNzadP+Pe7IQmUzafSwA4RoSrGta/Au7YgU0MUGh72CiHf3K+pDn+tnzFtGIIgkSz2tovtZ8GKuNAsYqXE1hUaCLFZC+axksF8wrazNSFHELgmh+Q4x85laLNjys2N1//evW++SKjbtNhBk/ywvqTMMDG9GiZsFZG4St2dtZGK2p/HNrJTtXA3v0WghQh8gobv1I0uZWztr5Lz/rmvTSF5+0n/mZl+zZl79o3/7Xv4U5lxsk/90jS0NT7Y4RR7gcwGFtQpjvFta1hL9uUlaN2dBSJWUYo1BbeDBDeDw/n7bFhaIVwBC5DG4WtNdoooSdrrcpyILIsoqeeCfKiwAjwVrnaqGYw4qDVhywIpyydKSrvcPmlwhPsyVrnBx51KSwtd2q4bIlNFhDH2hCBlrQIquVRny7YjJAU/St+PRrX/yK/dzXv2Jr5y4ReZyx43rL/tU3tjGFE3v/p29aHaKpeVPT3RKap0DlUVyLtHsQGy1HEJRSDABGsl4JDYQ74YemkSmk7CCM6cKiXXjxGYvimzVbWEPy1dnXQhB34yO7mp7YzWTILifHtsX3D+bUvQumIFB/BHS228YtQa0M+CEBao8S9j04qFmkdmRaQVZWTgvTKFSUAKpMatlfxxCWIE6E95JUWmsu9NqA3X4DV6JVWoKWwUa7bkfaD1PDwkU0GKktnn/1f/knlilE7cz5izYhMkoDoCUAWlhdflyDdeMwsE9dF/c6du7ArHlYBrSDRSDWYi6HQGv4wABUj5TAGDU9S5ByWKVqbWj7GpxLOtrXU83YWu5PTduic5IoJcVz/LPDCvWlfgnqppDcpzWg1Bpo20cx6zUUttYkYoFnKIC2ZlJIKsWLIEGvyNQEw63w/4RSCwtLvvGH5iVW8IfX79yzG7fu2Sc3+Ny8Zfd2DtxfNij8xrkzJNjHh5aQsL41jgiDSN8Lw/0UBcPT8oeVQCbiVEibmQg7HOGvGxRIs4o6hJpPf+3n7dTFx3xzsOaNm4ArakrV1Td/gvAUIa2ijCSEWuL65ihq65i3p5sRW0EE97AmH6M9m8TUmULaEuCHBC5D6iTizg51HGGYHPGr7lp+ALmy8WLGOgheRBN7qjU7hctT2KhtHTW6WXF/NpW2D+/s25M/87ynBRns1/7RPyduz5odl61z97q7GY0flalXLKaBqer4WoJba5O43cdNXSFtbeEYAfAJd2ppAc1ik6nPIGAxCpcDw0nz949Ilzr4EsjQUxYnhJXUoifJZMwKWMU05U6hZRoorP4VDbr1xijOZQFkHmK4Js3BzOKehtqvC/r0umgCiijLjmWQVKC9lEgbjx4eH9rNGzds7+59uwtDJN1h3EYyi8kqZE274y4IVa/Mu/lZXynZ8grhlQQKlKoIY4KvRa8pMP9TSDFQri7OeRzwJKCnQbBpOCIQmSfcmaPAc7m8LRZX7MyTT2PKBapwCxAjTbh2cRC3BTTpodrYLnbCdroXs/U27qdGnhBgG61dADD57ir8LoA5JuWgi1edPCqPFi1TC2PgAmUXYBbU1vjKMBq0dlCzZfy6QrONZsc3FBWu0ZqLOfxvFiY2ymVbxXrKLkgU7hw27Hjnrq2UCjbeOyRRsUoiojzJAbosQ7eVLMCXugzSIbubN1s4s27taNJOjpuWQ+A2NG1xcd7xC1nqdQBY1zpgJa2GH6HMArMpAPalhNlXwFcPYx3xKJYlOkmiVIrU3OlSOfUcS1i0iJeWNoymkoTqXasegX0qWJ96yA53jrAiKAXMUZAQicdjr2hvJlmBRQDXPAXSVoDpbNbSuWywizoxdBqN0NYCmqkMKS2syIOzbKbgo5UkWd1mC1Rd8zb+CJIcxsbLJ6tFL8kzOQqnxiBJu4gkItzD7AWrqkZsZ2/H1s4/bFd+8D3rbt8RykCrVTmeocCKdHQI16jfAOtoWSQ/jXUYxnE85Pf+oGPnEdASsX2s1SUfCuOuULWWf1XEIgUQyJVQQGIKpEaZGEJRwJQWqUcGjgxwG4qC1HqoLZzVuikz3YbQz/xHf56QN2Tf/+4P7Prbb1ln97aN9w98iFoEugiPaMZTAVpqHy11gKVh4BKRV2X9rB2iMIdtmAOw1JpVWSkbGCGfzXtDnFaCUYRwiGWrdvo2jzl9khD1MdzfMqlnEI089cGI8cHZYRXQNeeFtNTxHrQRblDbjVbQE/kGrZDdvnNoJ9WGtYH1GeFBlEX0Dy9vaMe3JXv0iSfsmWeft7VTG5bKZCxFbJomPPO9o4idZW6mnEDSiMRhYDavYWAQMZmzpeVNK86v+EBVraCipykrfhJwhslUvN2BiEmeF6EyoO8ilqSowR8wR9HHsH5iqxvLtvP+B2AB6gRajGofLGopQZDSSChkrdQ5pMEbfZ7rwzTlFUfMv/TAJSsWszZsNFw7Pr+Cm4RXYMnHGJKe1kUw/K7MukLoOABxAEKXf9VKcb1eBNOtMZlJ9+m5NCAWq/Hwf/gXDDGz+0cN+/jNt+2RJ5+yRLcNV4ggEACZcAHiuMJWzjWjWhNVErG0jRM5m5x/2hbPP2MbDz1lixcesDFha7OP3A/U5a+ZZ5oQlLXuMIqC1e1rKOQv5tO2hhvWgh1yAyUUqUD6Z7B8C2ILQqqeR24TvibgETYCGkWp6xDsNuyNvU+i0Ti0w8EJ2IoQXFYRJeBtV7jIyqnVV8TwaqVM+LRvNQ2skCZCeHl6EREWQBxpFL5X92CGloS5cP6SXbh03juv5ucWrKfh5Ec7xLs5GzU0HAtEzb0cz6ZhvvZsVvYChzEkVdvursVShIpQnHO1IyRzBdv+8COLQ9gYZi+wBrIeepcPwqDm1B7pqnnYoan+o/J1KUU6ahWeq3QDM58GK0hUFA1JOzWmk2J545JCE2mP3JnSTUDcHpEILpjQVYt+aG4IGqO8CZFTuIK76yv2G+/dsq/84i/Yva279vaP/shWNtas+u5bCKBoJ42mTBIwCS9Wq5BK4BqpfzZhvbVN29s4bSNuapkC7zomYutxv92Ds5Rd6zQWFtKOFf5iqWjnETAtGCJlSGLZCkCAKAqmbvU4PCkoesN1j7MZaYvnk15eQKEztrpfs3q9YZ/gjsI7ZXtpPmPtNDijmAEoY93dRZIulh7rrmVlKL1zX6NjIL5O8buKNCQEkjr5R9d6Ci3rIFN9584dn+7ew79qVrZGR2sTce0Gx4tYZ4G/iHWpRY/Cd/koNlbPppqktbRNNT5n1bmH3cJAG3vrD75lp86f4ffEemiVBsWIRBpqJisjsKlR115mvOIQgdByuARH+GAwT3cC+q5aCz+7lY36ZJ4xTE6SgPZ9GvGReAdT1iRFEjGoi709bgGmcJm3sb9hgFl5JW3382HbV3NyEhfJu61+x25+ctkuf3jdDrZ3AWRjO7W5ZmPAoK9bDamisgrUm+yhF7gEBiqK0iy1cjILA8gWMRZoTBLBpQHt+dKSZYpLxM0ZsJkm9Q7ty4TOg+Nj28XKaSic1s4s8l6KcsRDGiuJMJN+BmHZqA9tbXHZR0Nn0hkCAdw6dM9iNRfIPwct5/IZizUbNk9Up/ag0AAFHGP1uR8DWKIQQVihIEvEVU8efOYIQJ8+8rfy8QKaQqaa3qYu4ibEkz/SRucx/FwSv5pMz9kYN3Hq6ae5F3NU7Kudkg5PWS/cRzNh7zhpr0fn7Rv9mB018YOXHkcAMMnxntUre2gBhIBtYjJkRpjQWgQGOXafD+70Mvr/Mvn8KQTUaKb+QM/JRURsP4VQANr2CT87Gt5Fml3Kop0ppLlq2h4jRGox1faD9QygrBmzyymiFoiVQ2gkzHXo0hQwRuC7/ZYd7x1Y7eQALFW0KqA7OpLQqsc0AGTAaYQCk02lUoROc3nAN6H3sMAHRujwZYhlsdDKFNiiuLJsK6fPWHZtzRIf75Bmy7TSi+rbJTLr8+06QD6JaND8DlTC6g0tM6hY6faWrc+V7NTDTyKA8AMrv4C7ywMgk7jAtLrticCWqIO2ctXCKn3+fHkjd+0wVYWWj8MUuMbIhPqgF77dTVAACYKswRBzJbCoNQMeIdNBf2Lnz1/weyE0UEBlADDKYgrvYyHqSL+6RrtIXBdmbuMWfp/A81eQxu/109YKJzF5IXvwqZ+FOWk0HyAKQ5LrRY+rMSRUnW+E1gWKvLvkpZ5QdM0H4OoZLRnQwazLKnhXOBdHvKAWzFYkYfcJq7bAQTfR+LrXk/skISVt90EApNuBaVq28LAYtjMNfCgaN4LamkeqBcU0tjAKIdMIWApK9loN7+IWk/oQWocEU4ojcuahRREUrzjclwEmkjrIl2AibhILpPAvly36R7/dZWBpU3snFqsD76iHptSIB1I6RWotAGpI+AMmC8xr9bsUlZCMFGodW/rousVef91y1+7YhfsdeDuyJZh9BsFKyxpR7yI8XMUjDADbaiGe8Tkyv1h8RRoWAEQlCdElACKYiM9v+VMfaaO7VEQAhjQsS8i0jL/UutGIr3XaLR+oWt4/9O1/d8EgRzB3nxfvUKlbEHwbDW8q6EHz1eA0gUDRaAGG9O3s+ZIdb9+jgBCPCrhL6qoHh4z5T6UT2NO+FnJfaq/gy1LksaD+BfIQRjgY90gXvKFq8JJbP370MSfDXjNoCONdD9aomzRZyqBOtiEaUiDMFDXUEDWA6TGAnTBSNJ62E7DEy//hf+YLmtZ278AYwthCzu69966NsBjyqLJwYvgAIeiGER58e5KIrJmZt91z69ReTR+A3wHuB+ZKeITD1GqoYf7DH/6Jay1+F3HXJGLhHiwJzFdLZo/oIg+YHePmkB/KHyVfBIk8pd/xRpNICqAc6wL+fTgyYFN9FVIiQDwBgvopWsM4gBi7S71H0MbbGRSHa+CIzJeafmXyFGqJCbICsgoOuERYZwkejZhbAztHFKzbafu+1J2OlgDseePT8eG2vfDU8wDMC5Yu5fHzKYuM8E9SGeWJ1g1AtMO+NLluN+7fsUSqAMOG3hmjjp0GVJUG++EMU+weHBqe1lMlhAa5qlVfFtpNW8LsKcJWm4JbOKgooNbvI6y4tYTqB8EcSUNYRRtyR7IMMtm99sDq5C2wKSuxD0boQ7gOrq7PpzlBeDHvu7dv2cnhHqEcFgYtPVpYtG2I20GXhYnkxzpwfTJK2auEPP/dTs3+L/fvWbiLelEJWYUMeKEAPhDu0gAUlXdSr3tztSIaJ7XqRv7eVkL9tdJ9HeEcxYhwfEYWPHPXHlhuPa8wURuzSJe0Uo0+WtE2K2xE3hHC1gTRRRRcoTxlgbXEY1gaIcmUu9BHSF2awlO8SEHEDG6pN0+CI5/oY/65ftJpOTHHEEg80VwCX7SKUnTKddvZ24L5XZgMaJxwD3FXE6qsjdKRRdIyQb121fpEHxXci/a0HBEZHLWaPq5fwEvFUd7U2ls2ZbZVvI7GDsAYWakOSDwMaq9Jq9EWDfAIhs5RLlyGVk2Pw1gRwz9+oAASMD6qtw/CiU4IgTVdIGQ7xOALAKxkC1CaitjNBPmvbFhTYxNUzyRCTn1kMyug209wsT+kPj/g/bc4/zFC/Q+Jar4LY6qUucMzh0fHkLmDFW0inA3rangcjJbWR3FlSSKUHgqiZmLxRksjqcU0jAjLUiqsT+J+jtTTiMWxiK98wbfwkHiILYEuKRh9hNmopaAVgq5WVEVSSQ09EK9Pz1l4Lm2plHAd1+TKRBLHApw5YMMn6hNIpehGgZwZ+FAYLjMoE60x/TLZWjdpqE29BkAytLWBq2jhg9WcrSUCT5067bvIa46EZnfHFcLAVBEg8FUUvl8nFq7a3ftHSHTIh3zH0Kw+XPatC8jHi8OJwKsEwRfGgplJtEaWq+qdU3GrTcRS3IiXHEHguSHWKoLGpwMUy3tB+8MAlzVCa3owtCc3CRE1UEezm06wAnWu3Y2P7OMlwj6IeFhp2Srh9OLyohUIM9U+k87BDAh0T7235DeOh31/zZuUYieUICeFb5QVN9iHLj/68U+sXutZEiyhlfq1z7csgxQwUq3bAAvZR5AHKJt4IsVR7dUOE6zUr8YllKWOK8AFaMkl4QC5SBFJ3f0jhLaeIaSH3j3qsZfCCuNTJ+qFJSraX8lZuYBQEUGUFudRLvADjAUzlF5xvykpJFu5B2+t0znXRdYofnR+XgQo2erKui0sLlo2l7NquWKp2NBatWNrNqvOhPmFZTt15rxl5hYsS8iUyc7ZcfnIjg6PbX11017+0gt27doN5QJzKSCMdEyCmWq3h/bIudOWvn/bxxokpMkAN2EXlS1B5UOYOGHxCURJwcQiMfM+ViULYs5SqWto0gnaHYdAKg/yYsNWj3AMQiBMakgWOseZyrihUwgNgqEcDnNoeBqYQpoqVw5h0Sqw9QNcIcZwjAI8+dVfdAtVKpQsAQ7gMZu06vbxO6/bF5Y37Kv5Jfu4euIuQvXz5nlZVX5qAIl2ub23vWOXiBpiMEaCrPpTFLSzYx9tXffu9QyMjAh8UC51hfsKMgLo/GmD9C4WYKGYsk4NYJhNopAaLQWOwBo05mKWbxHGrqS8/yMLAetRlAxFzKJcd0lniNvQhiq+JyZp1moNtxzuj0ZIhja4jCZSvifD8vppW9+8YKvr6zZfKqLRapyBYc0KZv0EEIklQNrjkZTl8gu+wHZpacVH2qpDRLvap5B4yfb1q7f4jjvQUiueFhuVpSFHXA7RgMw0FkIrtN5vYjKJt7MavILpwlr6MLKkQFIPbUYItEZjmOcXEQCssh2Ho/Y2Ffq/n5TtfdyRTL80X4NzRTSxQq0JWrxULXhqaNJeEpoKx6lbHlmrNGZhgbhz/rhn6+WBna2P7eGWsAS1IL3c6imeI29opVFERc1RXFmwK1fetf96/bx9FZe8nsvaeTX+SOA4ZA0/H5nJJTdqdfvJ229LovkgfDBXWnv7ymVvVt7Oxew+bkkarqF0WsFWI8eLCEUYgdIhoZBgycJo1Ra1do7DWOYoysl3ogM4RphrhKBU2IGlVvhX3cN9KV4dGkJrQHGC8qbyOYusrK+9kswVSbRgiWQOdx+3XLEA6eQu2jBKmFvSHRBUi25rlxdtdbNbObLVzXOupVoPGupS6EDSRWQNxdrBfG7d2fVw6PHHHvCWrw/evyzqI/QiLKnqm49a+zTYoz9XsK2jfYQTIAWjNZbwBLrdRIqvUx5FJ4cw9irW4wednl0ls7tokQbQamFtrc0gN6GoJziwFLhVjVuKxrCAAGSt6yDNRROcKPpO4SZyCFwOM68GsQhhpVZ/aZJCjbQ3AcSLKIfeE/El6HDH9nf3bPLIJateOms3EIh0LmXXt3aRB+ghYDgVDAmdf6hrq1K1+c7IFk+tkYZcY9dufPg2NADdI3hdsEHVLWLYcgCyUCwE46JgEzAGEVgbIV9KazF0orN2jzwFBjGk1Kudjlq5GLczFcqdCVt+gMuFb9qOSEKh5RBPwDEakhgOwzdoqugtfPv2TWtWq9Zpaixc1ZrE6fvbdwE2gEO0Vk3KIZC4BrcKAetjEQ2hSssbIgBagk50EfBEbNTABIgTg/V5/e03nPHakCMGkdSFGlBGNJVt4I9vn0SCLncBRnPLS7ZPJT8AcP0ArfgRBX8bQdvGBVSxEAcU/D7l2hEPlY+bOk8J4GeWA9mr3SGYBIxdwHRqWJ/AaGwU8R4+lVnzFJMwPUPdMliMlAQAgnnDGt/YMBtBuK78N8yXeyQ5Fdz9v1pcNVBm89wZJ3BkELKza5u2eelhxC7Q4CBsDAReTknNXYQpPj7yrcNdHxKocRaVwwMLQ0u180QoaEwIPxGyrVTU9gCMJQQT/lsGurfU2slfvYtFoSJp3GerA06jjCMtSgJt8kjwVjZk6XGK0FYh9MCK6jADSC8l4B+E0mbtiqW0rZSGzoe1fE6VglTLh9asn/CAtvRv+lhGbfgtzKUBnOFkwomtETPYazRdLgImUykNoxK61gIT1Btgo1AHBiMURbkNTGpmruhzHxXKCIN4/7mEBIb4gTaAez0cunh+E7clcIdZg2nyZbI+Qz4aDKYuao180jPCEzwSHDC1h1DNb2xYFGAmNXRhQCt6+MwGYWCf395szD1ZD22GovsTyqwQLU663jcjySHz0Mqi3aHcEdJLEwp2QP89mKF+i2CfqYEV8gXv3Mupp5fnssUi9ZGASgAoP0TRYFoSpDxxaICYUc7jg4rdg/YaM1E5OaI8aCjPqmRqxk9HAoB5spS2G0RWNQk4z6qTTOtUa8piH9onEPQhSqPdBEdED9oiag0hW680LY2lqhJ1jGJprCx5a4yJml4RYo2I6sBvgXuNdg83a6BStFYARUu9tNXEDNHV4tbranQQcTc+ro5ZC5G5JrgGe0hiVpMZGQSLJwmLJF2ZHGFkxtu5tVeTulMvXbiAaUYzcCOCb9V6w9s0Aqejjzy6JE6fiT393BO2hmXQcnby8ZDS39MCX749D4ficwEvHRISpRMc6AunhcUlm1vTApkawS1BChje5tkWQtCGFtpbRfG1spaZ1peEXcLlPV98YlHcIdqgpuowjBHoDIcHuEm12ik6QtP5yJWpoU7RmDrQaoTI6u8IVrFHeSjXX/pLf8leePFZFITnYaZyw74gXG1fUeZ4Z08ZkwdCzrcaggyAmUPIFuZL1ju9bNtgt0/ghWyOVsltdcd2p963+722tam4WngTrbEV22ZNwGU6nvJ1ujp4gjnwkANlBLhDvWWJNeCnD944ODi0QbOJjquZVaEkh8Y+amk6SaokVBKj9ZkVRqazwGwshAar6FCTr+JeSZcER6OnfYUyLIV0YoD/FSGUjvBADES/f+fId6VTmCRiBOTXc4F5fvqZJ+2ppx5CwIb20hdecvn49x3qMFtYWICw0wvOSg6SlQ8sFRcwpwBCtFOCK2vkLaiUt401a/C7QfZ9ytGToPDb7RLJqIlagy40illWQhukJATkMKNdzLi7Tt7zevHxyIS31aIoRmqrwH/wD/4RdZL1Q1BJ/6EHH+GZqF25/IlfIzv/VuPQ048+bo1yFVBekd1AybCc/Gk8pnqT1XYiq6WBLkMEJw0IVP4+RoFILgl+6OM+K+2+VXvUFQEZRlBWWZ6lpO0X4rYMDtPKMzcX43ZvIWmfZNWuQl3hUbvatj7Cq5bZcAKApCn5Gsyi7QQ08kRm3ld5JUNJkFjnYSaFiGnkMldiisuoVa/btoT3lqAlWJcQ5nPCt5B6Hx+1srxiGUBbXOshdas26pCmfLm0A0mVu1DL39e/9mV7/tknSGbg/QsXLp7jORFauf/pQ9HPuXPneXd6QazkXD2ZccqiLQU10TdNxCELoqL6GlNom5pntceG2ik0SKVDHZpk00Ky5GJ8cLDMHeVXQ0+b59Qco+vdZoN7SAxmXpI6GKmpnOu9Hq4w6QDuD7/zfcqD68RyqOzaPvnP/+LP2/vvv2utVpsyy1qoKd7s5//cn7VK5dD27l5zU+8k1VQn0Rg+aDZ4AoEZd3Fve+Rdb7prTpOPrCYw1nuDNXdFLaqUBiAKTbtEE4jWcn1iDx72oAVRBs9ktLYFhkrbG8o+jVBiTL8PTYwiUFJalzIlrgkrHvPyW9InSyFBUUShQ6ODfKIuUqT5jGcvnie0WnZCSbMUIgbzISFyo2nlo2Pb37lrp8ElWg0+PAnWKPI5juSrcK5YyNvXvv4zMP8szAyiFnX+aDDI/Pyca5auff7QDKX1tXWuk8jnDj27IbwAsVNYAe2sl0PTNGg0hKua4M40TU+txSmEPcOJhooBnfhEiCA4x5qp+1kFHAE0O7EUfjqFoAztqHJiTTXBS0FEOJ4ZIjQ6vOuf4/333vu0vNL8r371q7azs2M3b96kfKSr7la+v/zlL9uTTz4pB2it+gHEAB8p0sHdysLItfrCHrC8pxXdjhsAQxIlb1kwFzWy6ZOkN6LxnCygpivUSacWGxGimr23Era3NqJ2fT5hw2TKOqceJJLI8TQpY320Z5Zqq7TCETLXyBj1uatpVzG8pD2EFgWbjpPVqGv9gXrlwpYFiRbmFi2VyCAAMA9gpul4Al2+CjymtKulgAZNzpFkwKNCrYQPm9NSxFRDAjdRw3LEnv/is7ah8IqKiHhiqEig0drPvfB84L6d8MGhc62TmEzLF+u6qiIDq3fBHE8/YTHwSnZlCYknQkAr0qB1ikcWEAAh66OtGkwiAKqGDK0fGZZplaUhfXmfSQLqxJL2TqNu6YVVKyyv2goCmCYml+/VM2JutyswKdZE7PhY+2tKkQKsEMXdPvHEE9ZotKzRbHOde1jBJ5971l5++WUfInhwV5uPqjtZFpJ3eDfFe8JgcfLvNgDdh9rqoUP5qIcsIEVTCWQJOKE8hOTwYKcUttuZsV1ejNrtLMDRBQV3P07amWHeik991Yobz9jc+XMWW1q2AfkoWhrz8cY/xwdoUgIfqUGxyZSkEhML84Qf5jHzpaVVSxeKVAYt5a/ZriEcbdf+yuGRHR/tWaV6ZKMWyBRB6AJoNMBF7+cL+O9MwRJIYDTcJwzqGa7MTs9F7CsvP2XzRBs6ZCVkkdTHL2ukptZHH5GvpZCf+QPXOimeOsUCYQgOrQOloWqrq6v+fHb9DOYTwvKwpvNlBwF+GJBUC6Z0KE8T09pAA2fN0QMYMkAJ1KQ8iWfsD45q1n3oYfvCV75ijyKY0WjKBdbzw4rJGsy6olWoQPuDMunaL/3SX7YaLq9C6E6Rvexyby+//JJHCYpIaieHKFOwZI9At9pr1JUdVQRQB7CfYIXx6Wos0vty2xofokY15RlYZNwwIKAASQTa00SvxRbIoz2xxw8i9siNvm089XWwxBLlqRhexFJrG5aYW+I8CvCMWVuz0qLEn9EJIUa/QyGIUXMFNH/V4mm1KaAtVFiNoBpgpkka2rMRMOC9lD2YrrkGwbbFmEzKp9Y/tblLO4Zk0G11fdvfXqeCj+riDjHfSRiUSdnpi6fRAsAaHxFRC12q8UP7SEmLNU5B1urfdxweHvKOzmSeFZJBKHBLDOHWFoZQ1a7qN75QcXcCixRVNEQdBlEEmhi+BiM7KECDPAZYDI03UIPaiOjgT07q9h7WcAGLkC/NETbOOQMFFDUCWyGuxktOFCpyLpN7+fIVZ1gITTu1ecaWsSQ98q5UaljCkK2ikT/7H/wZ21g/jZtVBNKn7MT5WKcwLiksxYwRKYkegMX20YEv56N6yvJ6fV0o5JagNXXWJeE5WYV2NmLrnYgtHhDS71fsUoOID6slxVSrSYMwsl5rWAhBLywt2UPPv2TRdNKGcVlLeChAUiROXiGcm5v7LJJIpXLeVKlFu9ra7b58aLV6GaFpYhUIO7muQaRt4m5JuMww5XRNUTRQ0ZjKoyPA4AmxcMdOTmo8S2wu4cISabjXBKZF8cfazU3bFLvloabarliaL8CqbYVn2qbvmZVQOUWU4ND7IR/JHbRfUHXC5UNc2neIiLbkQggTtOJ9grwENIcyj0QJGviiqXEd3tFCZZch3j87PrbXcS/jUMqWIJoO4Rlpu3bRFYRWpKV8dF3tDmpzODo69GuUxv7qX/krHqU1Gg3bPzn2LZ6eff45WyQKUqeVLMIJFlVrNMYJydXLOkawQghkDJQXEq1qhPldDL3ypn7y7nnyTiNIWvQ0AZgV2B0gFJsVs7MHQ8s0BjaHjJXQEa1co276UTruC5fIqqWLOSvMF73PKLewZvm1TetqVJm2e8zmc+4iNFVbw77UkyWH2K53kKKqaVKuBol6FWGOJMyN09QaJBKAPQgrjQHAuz/XwFgtc6+Nweog13YzZNlM0eaKi5bOF23t9AOW6KOZWzs20UxnmAElHJipMyeqOQD4TI2CzuZxfhwisvozfNkdNGl+cZH3AvCGvfSyOeMkMJhKef6zZ894/P0RwvnHuIl3+NzW3AcshlaIUXlb1OMm6X3AM39EPd+k/G0EREBPQYOa5zVrWULqC31TJk3UlbZpjqJ6VtVb++H7H7jP9zkbcwt2jMs8rFbsuFK1Ftjg4oOXbD6PdSG9o4M9O9i+Z5U7d7zHUftwplJaEilpJazyBLcyrKDBXSwplhcygxOCcaR1MJzCd4XjAsBZPiXMfAZma6BNjPy1wIkhVPJNArgdcFsIUJ4rlHwh9VwBPJUrAYkS9vTPft0S8Eb4IRzTAE1VQlADgNLGlKhVaoQ2qxTaM0J9DN67himZIIUDmUKBRsXSAEhY5FosydNwb0UC+gwBns1G1Tcdq+8dWVdzKDGtt6/dspvHB/b22+/Zn3zvh/YHf/gd+/GPXg3YCmNUCw85qdjy8nJwXXnCaP9wT+0MnHIEVkHvSHOFPVQO5f/4E0+6cGjom3wOvPOYXINnNENJq7UKgavzScPK1aqnd/Wtofi6JuMjIZC1kgXsY7HUJa6GOB2aqKtJy9/99ncC4sOov/bX/7r1eF59FscHB956q+0UUwhRt9u0VqNs1YP71ikfkXeAQbQh65mHwUj3dyxyjDA01TUNDSi/WmClhuprkducUN4mQqFlDVu4Py2noHWu1Lsp/yFyqEFJgH7Qbll+Zc0nOi0szBOp5cBxBcvjDdR1rl7oR194ATcEDEDWIRbE0UCLXgs4ACYgAx8RrdCNj9CzaxuETlAxhX7aOzmuQbBax5EYW+35gpea46AewRS/s9zLZJPcV1w/sipW5hjh0KgaTafTAA01x9aOqlY+rrj5VKufutOpP/Ua2R5C5C1nfFQc+aK19XW0UgM55TICt6B7GjWktgnty6k01gCTqjyF9/fgP0KANlNxDTTR4lnyvR6/gFV4CmLj/xWqoVEF3vVWxsAzuVBoERMJhSC9Rh2pyX5ve9e1F0Tic09K6huRNSGvVrNuq6c3IH4JCxAj4sA9nOzbye62TyZS3iRmKUL0NNZ5CE7otcBvpK87cjmB48E5UQdUEFBMKMy5+os0hC+D60ItbQLz5ba0zbJvagLNMkU5lgR5xSw/N2frpzZsbn4et5WD1pp1HrVnXvyCnX/oMYsUCplX1EijOFPtA+7zqJmI4WpBgWVS1QhSw3xJY7SaiTpNJETaoMS38Iew2kdSUqmoRJ0mQd+DniMc5DlpazyDkGTyuIw57xrfWFuy0xsr9sBDF5xx7ooooMBoFGl/7bU3XCslaCKIgKlaKjXB58MPL3sZZTJ5yX7u536O64AlBFK9qiKjynb3rgae8KAkDAIpD5VJ5VOqakTTJh3qHu/CfK2DqaFmD1x6ALC36swXgX3Tk4T6FsYOVFtNrGi3Ybu7Oz6876HHn7BLDz3hllCgVhuGRACrF84/YmfOXCLrAW7z0Kr7WIXqMRUMubvJYf2KKxvWvbdr7Vs3Xchmh1gga+mCzw8pmoRHDYJJMJfmpSos9EG2fGvjVWEyH0QkJaG8pUeesOips0RK4geChWIL4yiCkZXVUETtRhTe2z6EkBAOIqtgYpjOY2i+F4CPgzU0qIjPoRROqBQWQo1H0happbsICBn4fXV78yhgUtPSisV5fFTWR04LOOYJJ5fOb9iFZx6x0489ZGcefdgKays+enGC0KlDS/G0AKqWthEj9Sd3oO+HCTkXpz2Ifg0muyUAbIpJyWRqalkm9sTjT9oKWifCKEpRC6ImpAB5vcdQC2OUKfMBGn9EhKSFM9QQI4afB/0LKPsYRQShjzXS8vxN4YGjXWu1q3bv3i2ElWgBOsXIt4r7aOAGTnCDXcD23NIcrhYLNKhjsbgHoG4ArNUzGVUzdwbrWsKHZ0u2e/mqtbUvh9yagK6iFdWDOmoQiiyl5k1KIKXV6l/Rko1qD1InYTAoSe4VHlEeRXU5LC3SLeo5PwTwNZ1Sw+Ck8KKFXGUGax/uAFKk6RFJmGsewIMwKYTp0W75uq5paAqXNBA0jJDIN6slUUAuIcDpDfoy1RRCwoTAqHDSTLX8xVTpJOaXQspfa9si5auxehrq7avNI/ECiBqwoaZZhbQajvXSF192E8w/v688c2r4kQDwF7iI8NRFDLxcWnlegiRVUtj68ssvUk6VUc8T0kGzNkCxQ541mF3GLLfQfrJ0RkA2tBZixsyq1QMrV/b47BBNHSAIVVwU7rTf8tBaQHc07iAQYKL2id26/Kbt3btBfrgN3FW/hV/HPVZrZWtV6tYkrRGuWE3icYBjbnEdUL1opl16wB5C/2MERS5nooEp0kfqKkch7CYLXEcoO3xrXIYCb62Cq4a/GN9qo5CSqhlca2BP4E9kaVFLAVN794kBLkKZxUffv5N3+tCLbENI8TFEFuhC4qiFmqEFxByQkbAshjCBYn+l5qaGRILvoB/DQ0qkTGGl4v0JjNFyc8kkPpugSCOfsjBRaYuR8gMTcIPcjPycTGMCRqURQP2Wxmspf0UI0koK5IBOjVISAN0XlNChsr700vMIWJO0EYKQ+gYgKOWR1qytL9tLL7/gRPD3qCtfCDmWDeYLAKvXUb2bug+5sIJzltA0tMIC7irt0VAqmfeGNFmefGneR4SVFlbt0cdftNNnH7ZSccmefOI5e+zRF2xt5bxdeOwZW1haNm032Kgc+cIYA7ARxfCOsPmN81ZY3cQqzAGuT2yMgPk2UBRB0wEF1H0DVOqp+ogucoFRyowK+RhJ4W2JrysFCctl6NsBCTwZaovoJ5/0TsT6ibY04j4WU300oofaToJuB5QfpbcqyFWeUxhAm3WNQNnSIzXqa2SulvWTKdEEVA1li5OA1gWKQaxUijAwLaTOe6SlBhmtfSwh0nI6rVrF2l01umgEUNYHkuZLELWQB1imMKXBQlYCoSpwF+FQ7WUF4giZ+iEefvxhr7DalwbYRo0g0kKmclc4S7936eJ5nldjl4QSENkFZ1B29Zck4ml75OHH7IUvPOtWy1E3FYR+fsgS+AatCLGG5mu9hgcfwMdjYiPJjLcDqDEqmUhbbyA3mUFA01gS/HI0g7XkmVTeMgiJyiOFaIAn4B4pA6yhTY3ooQJWGE563kS/dPaCFZc3AHJzlgU7NTSDG85qnIaYJcaIByo/sBA8QySE+5VCqg7qaBsiOOqbGPOsZEZ4wVfZ476m4sdSCUs9+wxlzHtj4DKAWgolPsplaFyJPFII7OLrbYoRauKUhVSLXwjr4HtKyzVwT8qHHDjYUCGFH3y7Icyj+jUU5si66Lpchp7LZRW25CCY/DRxdy7na0TGMxQOASgWitwT0MTEafApYa12zJMmq39fGqDJJdrYSw03zz37HHljLSTxFEYWqV6vuRBACS+j/GPQeUQd+JIFUbl9ChsE0j6dTz/zhD3xxCNc1xvUV/UW5NFv3vGr/Ke2jKVlQldQuMqiEU1qfm80K3w3Xbg7zTLCrk8Vd9HAirU8f2EW5a/35P/Ve1sgptdckiHPCbAl9BvBCWsqADQL9bvW2NJyxmpmBhtIu2X2SEfgWO5WaaveWnNaYzTGLszKSFEMZcbU6x0fDsAbCkuzRHux0oKHu9J+HWr003ADKZR6oJWEnt3eumvhEmDu/AWQJExVM64y1ZI8YfWYoepitIAh7t1dAU94t2pCLVZq6J+AH7ivkvtyu2IaKqfpd0pTWpAhrCotlGyhlLXSXJbwNIIlSDuTpJFIFBXD8MGUYKPyAZUCM3hTtVyQqgeuQfxDk7aVCb+GgD30iHwjhJBLpClkrCZ09R8gmBBbjUB6QoNZpRlane7ll79k59Q9Tt461H0uxrlA8E2QDQ1k1eoouabjKIzsooUjrJ6AGnrKJ1ibUS6RcwRB4wHK5V1rgCtq9WOe1aCVCp+qtQCn3rfAc6nCoqXnN1CYBUsDyDNYSPUkt5q4OMqjRijhBAm5ugAU6Wj2uoeSKJeG5iFGluERgkPLYr2y8CvJO3xBn6BpXiAzqs5AlCCCQEJADq5jFUVjuZp2s039I3b75m377ne/ZeHNTZAsjNFIZ/VBSOJk7vW2pEwCoI96BGX+JEqBLvIcJk97JEhDhb7db3HdB4BQMGWk8RIaLaUkRXS5IzUHJ7LkCSOQCE9Lh0yfLJSPnIY50lxZll69igkWVBpT6ahVD0/s3ffe9Xekhb/wC3+e76C8AchUMQM/GuAaaWyAohWFvPTyS26dAkvyWW/p7FAr6DE4SpotGRFyl0vT9AAtmSeXpueFg3RPa2GpkynNdW2spjWWQrharbEo6xFCYMZof4I0ksIc5J1W5x1uRt3lx4DLY2EXyg+JEDhKRfqaF+ICPy2bBEXCATx0bY7iVjRKXNPv/OPWXBIBgIeJHerVgm5y3bM9KBQmq6lfIbSstFpHv/XN3w7GYF756Lov+JRI4O/CaIKApLQGJrh/InNviYMocU0K0aBNNcOC2FEXH6MoJiuUUQXUeieJ0DUJiCxLLA3OiABU8K9RzGIijS+G7RIDNaGqeVVASfGupq2PlR/arQaWNgVPpbMUBx8IdonmCjYAA1TKIG/ykQB89O6H1ocJ6t/Q/MYx0Y1WXFEUpDEPcSyeVs6fEWMNULexfkqeEBNLPZ3UEjUJon6FrFJvWmvUwhVixRAA7SAr4BiNpaFVzpuNU+k5S2XmwE9pywMe81xLFwijcZMSjGQaplNeWQ/xM7XAM4SRJeEEBCKWClC8oqub1P9WF7ukNZ6g/9jRcaB2vi6GIjZhOkmKuxIsNLxKiy5gO43+Ary4pR3w/oTo6f3DulUqYBd4qzQ0a1580UoyAhmy4r/1679hk3rHZ3R5F/a9+/fsSJJBziKY6OH4AH8rmdSgUXWUKIFgTqYaYRSpi3zck+BwPsMYasKOYr7QVcpP4WFYl+hijI9SBVUgja+UxmpRUY2nVBim69JSnWvs3lDRyZBvtMbXR0Z8VOkw5WoTgs5l84RIaTs4LlsMPyZGRzVKiI8WRh9pQWbe8rYQ5UzFVA0h6cP7Ny0Vx62of8MFILDOQQ0IPbWMMa/5qjUITExT2gGJ6TSCkci4NRVO8XaU+SUejPuYUAlkkAKX0Fx16WtP8LRaILNFFAHBhjlqhlZDnMqmbveFU5umhYt+0jV7g3ofjTTwFaUJoUhjTZ4de0eVQnGPrlC+2TBDrW3h606owHKviZB91BnYt06OLI8FGgxxU14LYQ9oiOtVI9XJ4a6Vjw+wdCgwdAiLAWLm/t4+CcI+tE/IUr5FnU5aN1Fj5NTOre33hAUkoVpQU8R3bUMm1JXrVoF3BWQkTHAW/BFYgbjGG/CgAGG3rRlKE9Nubf1O34fOSboFGtULKoZpYq72azouH9ph+cj772UB1ZB0eG/HRzK1qKR0R9sM3Ll3n7xkEbTFsoaASwgCDfAZSTBJJldzKj9++z3LJYR9KBOJSgt9bqMynoqDyz4CqSl7EYRPQwLVCjmgvrJ3HeqhaEaNdC6EaGMbjdMoZW0hrQ1EupVjGyHYeiZTxBpkSxA+4y5HAig6aYypXLCWIdaMryj46QS2f4jw/4T0/ojI7MfU413KdRtm1rk/nMTBEITtRE9B+1DY2tCmDK2vIEC/e9Sy39rV5ukhu/rxx0AAbbba4CkprywCiomyvP/GW5aBZVpITdY+ks6kXpFvFR4QI+aWF12CvLWLCmKJ8IGC/nIZmHEq67OgIIreE9U035IX3IRpPoGatdVap8YMN29IrvZ0kDXRBBFHxqSlPnoBMbWY8YoTTZqvZ+v1OnlpsfIgsrh96443uEijOgin0LlmbKvHVIq9f3xiDz36MBVFwnExwhpKT3UQsbQAp0Cc2ui//+3fo/LCO4TBCiehkVsFycIUZ6j/Qy2Q6lxST6V87qztRYcET41cY7RYuMgFWXNPGkQYTY31bFm9duIWStsu50D16Rx4AWumPh2BbDWVe/sMtKxjzm/duOFYCRJRJ/UaSSkQcBhfRjjugSI+GYbtKmX/uDu2t6Hxu72hvUPZ3kVx32+P7BYxaGWE8POnEHR7b8defPmL4BrCeARPbUlwA/qE7NUf/QSB71J29TIDnNVSJ/OpdgExYKSGICroTcsqEAwQ8bXquMI5mXc1BvlQer7VTQ2pnakiDPWjJoHgKCTrAqKaEKiJZGriaKvRsMrxkZ0cHXrvaK/XAhdgIWCMrE9brXXVBump140KYVc0V0GEEW7Q0URbFEMrK62NpJaJZqtrZQjKa04EuSnhBRkohWDqXVRXuW8iCoMkkGqUDGMRvMvXSeRfzvTVtVUrltBWwmfwoAust6xCF7XH9HFTXj/KoraQZrVsdSxYs1pBIKgzoHAEuI7JFQlryHXiHqJos5Y60noP2rdKiiXmL6+tBBZjegQ6LAGVKA/5ppwAzkQIixSFtnwCl+SsxcTjzqD7yHpYajVeacDuxJ585llXimYLmrnLC4C5MJQimA6KLF7LioTdNCIM8tUCfPdu3/BYmppgwmFUq2HNftsFQ/MW/I/n1IonrROR5WokABIirRGlJfN96RmY6JiAPNTmIC3hAW+0Utw7lNBhnnoQVJt4SDg6bQQSnDCQUKK1WtBCMQZ8cG0RQ/ILGo2V9w1OxUhVQc3d6k0VYMNcoLn48HTakb+sRLdN6AZDyyf7EBf/yXka35lHqyPqoVUXsFwCIPnM6fN2+swZGBe3Tg8ijYUZVIBRIFTUV4066gxSi5/2rlS/Q69Zs5oE4uDQV7YX8XPFxaDpl7wU7sn9eqOS0oGewQyzsC0uLdjmubOSAz+cLfzJUqhRSZIhtgvUT7C2soZ49YCJlE3T73y1N5gMufzdAe899szTMnZEUuKVIizV0+ynP/kJQB13h2D35PKoi2IxXlNegXmqVrRLPmFJGwnronNIl9ZrJtDgUZ5FEGT+1YGjpl69q5Z0+U8JiMypTJCbdIrvLsgtBr/9HOCJefd2DQiiSquhRu5BLYfe5E0+Mp1DtGAMIOIWzFlHy6hQPGSP4w4efOiSb9WzsrZgUaxbJq00QoEPplDKT0PY1eijcseJBvoItbrplb4+UYRgEQE6X5q3U8WSbawU7MUXHrGf/dkv+DgKlc3QNFATAgFBCWuFWSTcWnxMrlOr1olNLQ16xTr0AYztTs3D5lgib8lMCQFIuhuR5SuXy648PicFPKEucJVXivXQk487Q5WvaCfQJwIHEU7wPTtXiHzq9KYtryy7wOiqKx009UN0RUgUJcoSSHLa8FQftQy/8/rrNsYyYN7hi6wmZYinY6+oNApVVHd1+mQzmDQqo0Kp8qKEj8yd5uLxOzxTX7g/JN/sBZGUynZMY3eeE3iLEi7Jt8vfSpo1skoJYJ04hG7VrKuOG02NJV1QjRbdzoGEc2h6Op7xWP70mbO2ji9fXFzyEdBa3b2ELz599pSdPX3aFldWfRS2QFWU+FpCJnMo66dJPypL+XDHdrW1M+oj8KiySrPypZw9+NgjdvHCwx4daD8M9cw6YIRhE7W2wkSZZWEKTXCZzfISTiq72yN0k4LA/Kym7Oey3pOZTgsn4CKwiHHK5e4XOmiwkMol+spyaOBKmchIG7crH58KQNmD9hBZY4guisGvdCZvXQQ9Bi2bjXbwrPgikAdz1ZqsDdV//ud/zuevCvaq76ZP+b7ze9/0viCN0lIasqJhNdZFE9FXJFdqsNBy+MloDiKokQZGc80LgGnxtmsycZHDjKu/YgKw8aUDuedTvSUMFMgFiHO1f3svKJKLTvv7WjBUQ8vV1i9tldTqW4wSAzSOUSOEZeKlLd74pPfxvaq45jSmeSadyrrJTWo4V7FgS2truJ806Up7sQpC8ZyrXNIYlauN1bhz4xOr7+2ZdtZVVSQIagfZuPAgwnTKiguLphnjEm6FfuqgUz5jzCwVEcr1llHF7HI1GoOoHsxa9Zi7MEmNTwUAY3HeSnPzCGWaNNIWT6vNEAZTNpVHrawe7XiqWEAH0CgOoefNq9exrIHAyP26RUAAXM04l2y0NbQQHNAE582m/UtUlLb/8UwWWj3x1JM+DrMD3ms2anbzymWrI7jlsrZaAG1AV603tXnuAgqciiEMFERj/pBYtSqWIG5C6zGQoDRcVsLdAERQCBWDWdJkabfMWlwExYRrmJrCU/Vy+nK3brHwzzzr9eI/7ZCiDiXNXlYoKk3RYAsNj89oCh+VjsXRIjUtw0zN3UyQt/yghEFT/rWcMfLnYW8PAKtBNU3QcA4myCWpDUDCKFelfB0PQW3t7Hv53dcwjYTJ3BHxEmjt2plztri6Bg7Bv+PDpYkilCyWuzW0SlVR2CjMoGZzN4pOfVmWmOOCHuZ3bn6ZcmibgmCkuQbQQiyfesAJtOAlYnoNH9Tvbq/hwitMpXWYhIPUf7B99443wrkDJz/J4WcH6IFnRAOkiyc4p4Aqp57zqIwyLeBCTuNKBBTV9b6NRey1yr6O9AHYxgZxSxRwk48+ZueInCKJOKElhRKhcWog3rjHvBr+FTRtytzDTDEUKR2Vrd8AAOEUSURBVBXDVXlpuYayqQFI2xL7czyvmDsW0/wH+dIgVHQzx2/1D2jTUJk0jVVQy2bgI0M+uELrMWg9Qo3YdmaQp5g69JFHYYBOHy2lHJyLgELzAnI65ykwxCLZJCiL0pfPpbyc6znhm0r92G598C5PBquiTchr/fQZwmncC2ZXWyRIcALtU++j5pOqjBoNDciaWj3llyCaOdD4Rujg78AQCa/KmSB8TGn8AL+TuLoseKYNgNWzsp5imrtQaCklUn6ykOow1E53pWLejvcPfFEPyYBrOx8Xis8d+q2PyqVbwTO6LikJ2dLqsmVI/3B/zyaAW5VBmEpRRq5QtDa0zCN885vrVlqYpx7JxCtqUtaQbflHSWOtWrM9ELGW7pGQJCGwGia0CrzWUlYDjGbxKFwSUcVkjcpVQbwDiOe0AIYAne+3SMEkRDL/GhYv4gUmP43QgbghnoisWdFaJEPzItW6pqnzYryYSxLkKSZgcjG9asYFOvvGpiJshLS9/yGpGU9qhQyiHI3UltWodht2cPOWtbAK2pcykkhbIT9nK2fPextAHuJI4IcQSq2yUjGVU6Gk2vIj4ekQMRipvjVNIXALJUGgjlrhzdfMpgyJJOfCP32ZdoAi1rbd77g5FiOishbQSkzU4iJSRs2hkLYrZJfwnTl/xq7duGldlEv1VIgpoO7t//yTxdCJFFDiJRyhBkEJhKD7KDIOXBbKPZZLweokELRWg6iK8ip6UMunoq/1Cw8QRksREuFXJNfe/SnfL+I78+J2fFyxxeUlN5GahSymJHJo5liuA+2XJGLexGhqwjdaIosiGwqR/FuFJH0feSxBkSWQMOCntUWO/LIYrghFFkSdNWKq8tLmoQI5ilCEHWbjKtUjqaPdbOBeMk5UH4eJRsypaZhDWq12j2q9in8l7CNEvvXJVdPC2mPKmPZ9vnERly55h42vZUnV5RJ7nWAqnFschFBCIab3Bi1VB6sVaKTciN5R87wG9DgQpnximy//xztqSdVLaqJX6K7meYFFWRGl4brimEu9swgT+cu6VKoVe/Kpp+3WzS0balEO7rvmT5VrKhFeTimhyukWGF4I1MoLaWBtBkVrQQdt7yAYICCuFX11rrIuETVpqHxe+2/9F//lf0GoLJMlDfTk+UPa3KcFxFCrtg41vLipkoZwY/aRjOo5LbSpsoqhEiAdnq4OaQD5ePrKB6uhvnsRV6N+lY7Akn/rKb7VAwgVOJcploDop0gd3NdvdVvrDaWhASE+ihsB5S3PW8+pLuqWpgZOAJ5QAggh33z0xx1nuL+j+vHtYwn1kfDCKLVX6LeAXiDAQR66720uWBSfFUb+si5qCdWz6jJWpKCdebX5itoAA6o45aaf4FDdFGRhgB04CxdpAzi16gpL+Lca+Bw06jy4rvPgNwIngXfDIWvBRz9I2F0cv0UT0VPu3/k5PXSmn7PSBJSeHp5WEFH6O9NbWvRE5/qpdPUtL+Xn3FP5VE8fM0M51DQhvOj4VJHX1Jr5+/ypDlwM+KxvPir/7DyqYRbQGuJ6QUV/ryP5SBJmeeqdIXT6tHDUXR8lrws8Fjw7xsOQjtp+PG/Kwol/K129KnypQ7IqGuie3vVoVM85HzlUL+rpg8R4S2/rvngiHumd2SE68CBZqbxqBQ/ek3X3iJQ0RTrlLBrpt+6rDLPD01O9OEjBS6H39ayekwpLzvT9p/IWzfSU6jm97jaGckpzPJ+//b/52xMpAk/4A7JCKqwbBlL3iBKl/jRZneh5/ikzZ6oUictaJhJOYQNQFh4MwngxXWnpFtenxkHC49d4X10h+uYNLk6fg/GqoB4KhixKEDjnS0ooS6o6SeGFEUUgrSKs4qmS8nbuTjnXR+kF6UzTdmsMrKCOKqWXVOnzUVm89dnfDxJQmm4M9D7vacaAngm6KnhHgopREOadGQt1+srjqdc+RiScAkcWMyHfcQGV5D19SNg/waErMgxdql7tDHwU4MhbjFEkrL1ajkOKSF2QA4XRWxLqGfOVmnioQ/BJ9VGZ5J10T8/BOT6UmUP3lIYW81MBfACVX5EAcc77TgddC74+PT4vcJ7ONF8dQfkQMjVYcvizouUg6PFwAQYGKifJqA6XJx5T+Yc88ylPRGfo75saUi5vR+Oj11R38UovKo/AKEAPGQjRDBjm+UE7GaOZ4dC39qJXd9anBpX6SWkCGpGk1+ffrnRQF9cblVXvoC9u8EhH+QbFmfKHf+of1XM6REpvkyVt0cCNpx7jGZVPyfo4Mc9HfFJ5A1poP+CguSs4pKY6fGl1T0RcJVXRh+fk8IKaBAfUBJpPjceU1kIV2lBSfcG6I5kJ/fJ/88vwH0KTiEosyCZFE5EcIXAusZl5ULeielEyQMWcaSiBaCdPrMoqHRmH2eET5chcfzIiGkelPGTVfJUm/fN8uKbr/hGtAuX3e+QdYPngvhPc0w6UXWkEFvwzhfZ3+Fazk6gtY8AFVxQdnhbXhW/0jp7/9B0E8dPneIYbQf5cc2Pg6EZIBiOhZ1Vf3ZcnlnGQYeDbW1IwDMlExjK5lOXTBNE+mE4iLRoFyvn5Q3c0q7KNw2sRvPlCS31iIKEFBFyxxcx7Bx7Wq+Vl11guMYcaeFo6nFSqCh+VXycSFrV0BIY6uK5ur9m50vT2ZD0+vaZ0PqN7cAMy/OlD/Pzc4aNZvKSzvKXPamILjIUOlQZp93NXyGkeksHZMbsW/B98665kSAqgj5RI8ukKD5203JkGR2h9GsVoWhNIHfcyrhqLp2cCYyF6BgZFoYHG4Un5nMZc14BHZePjzlUF7ktqvNheLp0Ez7oxkF44ylYJZbxGbhggAL8D2otsirf1rN4TH6U6ejowRkpV6YjuU0Xn9fCUJkG+OBHRLTj1QwMxZIB8coWKpXenZfNSIyNuvHjGDdr0WennLE0doV/+uzIMqnBQaV8Tj/NAUD77+MPTbxFIx6f3+K1vFUQjOFUBBeKzQwqlLXDFRBkFQXj9yZrN0pSABsOsOafwqq0bGt3WhxtSvpmy8iL/9JuneIgzT8uNhF5QefQhLX0rXRFBZZfaKBUptT4zY+KGZZqhhxHkN6vjBE/ldeS6x5lexqCsfg0D5fEw50FLGsG9UiJNDX/SkKhkOu2tT3lkJq4iTsvxbx+wzad7dUfa9kaeU4rEVc0URTB80UsRk38SaJ142fjw35QWMgwqb5CDo7pZXfwCaaCgM2HQt3Zq8eZkdV+qXsGTfug9P6aX9LwUMGgiDX5/epMjyGtaPkIuGUm/oGSCEbbBuQ5XQiknp6SptPzDBR8vwCMyilJcXZMSCZprnoBCK7/HR823opXGZGicggbDDDAO6jbXyB3d0zA9X1yDfHxVO4RCeXnaKitl0ldwTXTlXOSGfiq2yqI6O++mz4pfgAU/ZsZMs5gDJON3Pb1ZurNDDUc69I4bNBmP6RE8H9z3Os+Um3J4OMM5l9FXpfPZ8z5KC0VU0pqZJj5q8o0MlmRR38pL/JF+eV14VrrPU/rPj9Df+nv/Fc8GFkwPSrBIWrcC4SABKbwLBh99+w6pHKTvgidF0fN6RIe+1IDyqTBxqCPL0yMvde7483qSUz0XeC6loTw5VTn4VjlVLhkRV/BpkkrLm3M5l1HT7CMVQM9F5M2Vn57nvj8nokxrLdTvRiEUeFd46PkpTT0jhOFN7vzpd5AWJi+iOk3Lq/z9XCUIrnnn1tRo6OM9p2peB0Vo6L46/tSTmkxnrZBJWIZ849MyzQ6pgRip/am7g4mjhWCd7eA5VZ/aTstEGfwK/KAYMmY6xJMgnp+Wi2tCQNqMfXqRKxIiBEf3p+85svrcoTGSevLzB6Lu37Pr//b9P1Ub/yFpgg+SYvJWuWbKq3vy3D5xSZ5bCuLeHjjNtSEeXcqrrgSNrtPIORkjVwIpt3qSlaYMFPX4VDlQfimPjI3Gw0jf/AOZvLeYZ4QaVCZ/XrTi3BVTaUjV3WDMELLoME1fpeZ7lt9MqV1W+XbkzaFW9yCUkFUJ6h7Q4989ZnUiJf89S9c5p7T1rh+kRxggB+cNrPxFxq7en76jFFQW6azuiOxQIXjdixCgA/FN7+jjddGFzx2h//K//Ts4EwSMBzxW56Msg9NAGZWJLrgQ8YF1TgwJogTUs+GflEEn+osKlioRnnNB1Sl3hRzcjChtvc8zKqx+ezp+L8gLC+JpyCqqcVG3fVCP7uk50pXB0fMigpdP6qw2BM83SN/TmAq/HyhEUDc1JvImaUix9KynhXIHbRo8S6EDJVR4EJTRvbBf00d58PFrnzMKStcbJ5W+kEnMO1Y1cCocz1pavfDumak9gqN0BN0V6/pKxF15OXlE0IJ3WQRCo0MwV3QNBI4LXsWAwfqh7wApzM5VV5UjKJs+XlcZyGmZvfz+vr6m7zvE0r9A6FyIJFS6peLoWwLKDwnqGESDanBP8DyA6u7xqUeg8GojCe6715dR8Az4eIJBZYJ8dM4vyhEIsPKXAulx/Q5eCyC/fgcXgnLOrilmV778dsMwDQv4ntXHlWlmSNxQBMaBS5QhGD3h6NfTC8rk+fPt4ZCI4e8Eyuf58q6vBq0/XZcCKW1PdFo/paPPLE0+MlqSKU9f1708n32c3qIvz+rDw6ZtzxTFquw6gnvBu5rMoLo5r7muMEnfOkTXmUzpTR/j/tldC/3t/+0v43CDF72SU0boaVcQLut/f0b3OSQvuhH8Uu9BIGgS7s8fszYKf1zP6Ftp8PHhJtMUPhVU3ePwc113BSVdnesK54ppZ0bFD73j/5Qm9/WbwxVA73ra+gRM8LvSCI6ZdxfMloFR05wWB9ZDHvJIqf1ZKa2enaU3Les01FC6s+ue7/Q86MXQe2qHwDhMDYRGasRjKW+bEJvFmE/fIfNAaVAmFCiYBixhhsE86OjNLXVwBPmLwcE1/dbhPPzcIfrozqeX3TgGghEIMwrAPb03e9fjXimOK08A3zXsV321muakYct6JpXU+CghKtWPDwZdjbNuqJ1+UxpxzQ/oqEPXVCpy/Kxg0/zJcfoz+B0Yhlm5AmHXTy+b7lH4oI0hONd1GSWhjACVcF8VDLJ2g6Fn/DpxgJ/rj0SDHoTZc8p3Vhb/f1YyRwei3exhLx8fpSQXPCv37N7svnRB+elw2kuxOQ+5beGME18plRvhiUYHBUZHx2fl5Ad10TnJTdNzDusxPz4NhYR8uB68KX3m+rQ8XqZ/zxF54ctfeCUgVsAg9ZPH+EhAfUEhzt17TAXOv5WZX4KtEmhd5jk/9/t/WkH8WwWYnesNvcuffvt1PrNjZhA8FNWj+i84UZX8GVXI0/7cx8vDvdm5f/vT/mrwnAR2Wja/r/LwDRV5BsFSSMI1j8n1jARdBmIqzDr8jN+il97xOimN6TH7HRgk3dc590Uk3uE2RwCZtTDFZKRGMaEDjd9XV6RQwuwTKIEkQTn457OspofS1/Ugn89/PqtrcP/Tsn76vO6J3tMyk1rwvM5U3oBuwQvUGDq5UqEw8vgyUmqT0MARjQDyOQEygm40eQV6avSOOxnPj4/KoD8KNSuPG3R99FvX/ZT/ZhzXbX7rXO8HFymfy9W0pBJKfU2FXV/UJKgPH1cE1UE39IgeD/Rzmt40HX3rWac9t1RmnagsfiF4TrQInguuez10zp/znKeCvKb3PWV57qBhn4tBfjwbFGc6YEUGztGa6OQ3/P3pQ34Ev0nXByXrxqwigZHTtx7Rc96Nz4t61d/jWZ+4pDL6M8F7s28dkedfeu4VneuaCwAM1W6y8qBjNb7z25EAt5S4yzTHLA1PTAKPgIhxKqQrnP9h6bB2Kpg/y30dYSwiuXh6mCJnNLl5Pv6oCq27elwMVXryblz3hkt5O+Enrs+UW99ypKps8D4vc/6pcnoaXNO58pv+nn0c9ShNlZGP2imCv+Dd2YBaffx9r0twPjtm559Pd5Z/cOh5XQuEI4DUarWXgEEr9y5iNB5DfxKqGcOdkUH5PGcS0e9/9/M5w/e53/LcwWdafufp9DtI0f8C1BcIvI5AYcW+oDyuLH4j+K22GIVHPsKLUEmLsgXbHPEBHfm3xpaoLMqPb6WlRIIcdcL/08/suh5RCcBq/k3JlCUnpKFzlcEfDn4HbwXv6SPlCEIDKQoUxZh5nTyR4PByuDHRc9Pf0/PZofMgZeUVyLdekcgHT+v+9LdOOMTB6ZNBnlwX1dzvk8YMOamhUH5cz8sBBPOYucFHtJrJbFBu/ZPyTq/pUfFRbNTf9Lp4LJpz6u+pHE5DaODpckVGST+DAusKZSH/wBBTPtJ0xOBCrkT5lmx6RqoKl3VLyfsLnrEKxF29Iq8ghquAVDawU5qO0ddD/rxGqitWWyyuWgzIFgKKxrUqTjTFezFL8kycTH1nI3X1aUvsSMb30ggLbiPYmj+XCGeA+drwHUEMa1ushKVEAE1+0lxeDdZBMCUkmnkfDCnEc6mtQ0bLyz77UF6+dajs/PBz1dONAwdvBvc4dHv2nOrrF3TOJ1Cyz74/n+5M6T5/T9cCYUUc+Hh3rXJ2RgUCreuSSN7y+2Kunpom7b9dyaZpKv3gI8UP8v3MIEx/+7XZO3zDQ778W4eETv90KB+NulNOekblnX0kUbMyCgYLCfhYDYUSfCQHQfqzvIKPjlken5aDvP1c5fAnOLjv53pHtOFbefhvlYeHVUx9B0dw3b+UPO/MjELwTVlVbr3kXzoJjs/XWed6LLgwTWyatrJWeaXEMpRKU4enq0ekM5yquJ6Ontd9/njbn1XigdFVPoGm+C+uB86O9Ie6FtRr+pbnNaOhPjqU/hRQBPKjvLkONb0Os3pAWg7QnUITxSlyyIQEapQNhtLKVLm54hAvPqNz5MUvvvhKcBpUATb5WAZvjPTnxTgJFQ/7c34x+ONH8D39zdvBkplaK1YLzIkYGgwUt36jbPV7N2xpLmn37t72zQY0jfTk+vu2mIjYyeGBTxtp9hK2dTSy166WqWDaUqaF9bcsmRhat1uxSKxjlUjK7g2Gtkecm09krHb3wG6/cdnq28e2vnbK+r2hDToD6qxJb5iVcNCoowKLVl5eKYa+/TwQVK/Z9JoY9Om5U1hc+OwZVzz/rfd1NRACT9efCej2aRr8dhpKef1xPc81mBgsAszV6beuuaGQWefjZeZUbSjTt6dl+Cz92cfvOb/+9L2ZUf/8NS/z535/el1Co/JRXn3rT20Jel7FkmD7CMxhMOhG7QkaAuzGYTo6dJa/y8D0XMcsD/+teqq+3PeEg0eC98hXh+c/Pdcxe9fLJ8Jzy8+VBocbgum3YvPZbx7y9JXt7H39Kf9Z8qrXZ+dBvnreGcDh7Ql6h2sKpXTo/ek//09p+lWeDQwBh7L2Z4QbdD1IUvz3e+Kz8vLnPCXPWy/pz+vATx2664aBC7oUXA8MQoBC9VvJzgyjemA0tp/7WJK+hsHwjD5DDBFs9G9NaO1xU+e6F3n+Sy96G4MTSSWmMCKlPKcWI1C+jgUcSvCUSk/JvBL+Z75ClD7uZclcY+snEVAB3xrCKuuUSQGlWm1LleZs2O1bJgIyyCSsXz/xpV/jmbxFE3nLplKWycWtXBvbpfNFW8ij1IOW5eNJ34hR06T744zdOTqwLohBG1AXOiGrXr1vuVzJls6uwzRi9d7AkknyJ+ZVrC7Kfdod5/Xly5WYuuqcekt5XPn8Oe6JMdOPUJIsY9D6r7eniOrTNESXoPvPp4PzxOyeZDZYjIIkxEGFV1yPEBJpAojHvaIxFmGmwLND59OoyQutNCj49F5QNv15mXWTjwRHBkaHvK0rKj+Dcs8+HH6N5ymTpxM85PZIKaioKlegJBgCPpoYM1TvgroSh8G+Uj7Ay98PjN+sHUfvzZRD6c/K4g6TzGf3lI8ESs94mXRv+v4sL+UxK7rXmPsDSbBf4iUvK6UlcT3vvRFuGILrelWPuYHzH58duuZl0MEzsy7HaTHdwGggUUCH2ccf+fS3dEbfPB7QMjjzZ3RMOHW04eXkB3WndHp42mZDfpz7ZJt02uYWFnyfL32WltegKc6VZ2Kpgu/is75xzoqlJctl5y2d0c7EeV8rKqn9QFJaIyuLE9Vmc1p3Sou3gtBx2FrJVwt9hKNaliDHMykQHx8cqE8C1tB/PqG/8/f+q6CKXhnJPt9+RQzmnOvuwj5/iGJUTAzQsYxijxoNXo76DCv12UfiaRd4TwP+N6sNX1UtKriEso5SFBajkQA1aCqfIOiQCoSMT2xstQ7Ig18Jn6PQsVH/EOGnUqGib51zUj+iHFFbymdsQuhydP/A8lQwOZeFQEnrE8JImVN5yhZSn/lU2PjTtwoV1E3V0z1BYJVVwqpvx0t+eMMZ191YSggQHG/NngqhVlQNlCL4SFmUjzRAdfc8lR9//W7XF0LRanFa1lh1DFr0pbyiN0zj2kzZPB6d0V+/vXyKIVVeVWP6HlclfDzg5dTKcRJeldcPCbYEXF2KXJv96XA6TL/93vQdfQXj+NXNqGWcAmMw6PacvlrYTWhBQ7/1UaOj00llkjX7tw4vJf+8Z4zj07x0Wdenv/VxXune9DnR3PnDR/cUrnYx/lopR/TTzD+NWdBaH7s7O3ZyckJ5ghX9SMBrqjSkgbP0gm/u8Zn1PgxkAKd00T0v86zXwssjD448iVYotOaz8IQfs3Rn59MTNzRev8/XEYfgy0WpSxSPru5wzfuRrOmjeuTQq0Ixb5qPXENmytRxCI1LyM36ypqd17ohyHi1UrHtnV3b39uzeqtpzXYTPgdjX9xAqruWosxm/PdHHXRc4XnUl+9UHd1gqY76JTr/nf/mlyfOTFVkSvTZoXMJNprLR4KobhYewwPr5T4mrMdnfdS2+k9fBTUMg2mO45gNI5wjvJTMhUexn+9sKLLLO1CECIodQsnl0bEpPh4+6MbkoDge0pCPkxpB898YEVViQF7umbxC8gwjn6eqGWM+J1j35AF5ZxyVtyIvEhWxeghMbOUBW//6n7ODbt2iYrArm0jg/1GewDA4kXQtHMOSQtR+2/75P/91276764NeXQBUYD7aeEYnopve1xgF0UzTLpNYbGd4LGpPPvO0Xbx0yc5dOG+dTtM6tUNfI9Q1xgkuxRC7grS8h4Q/T1Nl8esSIMF2yi0jQHHVgKp5ybvbO7Z/cGRf+MLP2MrqaaeVhNn3oMWQedsGZfGVhSm/pyjaatwIx8yTO1yd1k38UJel5h7IWGiIse/BgnFQWJHGIWi3Z3kbTV6XkZilIa7rCBSQNJQudVUjspb28uHJyEbQA6OuzpC12sGEdBkcpS+pSGYzhIXAYgQ9bjFLUgetAq3VErfgR73bsI3VVasclu30+ilbnCvZtWuXp/mRP/8FjZCC2PBceUoZ/Hqg0A7H+fZ3JOx8BzL2OaXnCe9C5rp3bepP3lQ04jml5w3uepZruqGfQTn8gl/XuWJ/QXxtoqzlUGaH6574jA65LMaCmaQJQnTtnr26vGj5XBbaTazV6dnWnXt2eHTMOfLUa5I45YIuLk2U20d7kp/aJihkwONpGVzk+alwQtutagh/6Jf/7t9G7iiCC9xUQKbngQDytu/+JEFHAL3VQwQTBNLGRX1bT5q13nrN4vUajAsmz6tiKpS23hZRtYqQQzK9L2GG+UHrLMLN+XiIh8cLBGP9VdIA+mv+jUgko6A17pvdYLHdJM9p5Ju3ePP8cBSsUSZlESTS9FnVRcNl1Qqrj8okQRuGUJD587b25/9j24dgEeohRn1qBDi8YXX6Wx+1k0S84WZgv//NbyNw2qgwYOCM2UHjDd8qN+WQwdI+v97eAIMllFq54cWXXraHHnrIHnj4QQwDNOvh7RBqn0CjNODYrBw6VEdHLfqDqGSpq1zTMG3VXywZ+pJpWiOu2WhZrrhgjz/+nC2vnPLpyqNBx9rNpntSLZSg5Tm0U+jpzdOe7qeHhEX/+en0TNemddTX7L6+uhiiDgZHeVTqVevijbTYuGiwiwfTQ1ocWrwXUvIdO7SieCFvW1u34FPC54EIIcmwaDmU1ZUVny9er9at3W3bPOGn5tprQplGk2ZiaR9z0sSoa1m0VCRjP/jjn5K3WQHj8fJzz1sxnbHrNz+xd95528sspRZNxQN9VK6ZEut6cF9eVQqsegYGUzUdUjfJkhsVNw66Grzrf3o+sBmufFI8RNrTnNFNA8CUgf/Sdaf6dMCVeBhOBgbJyxHI3OxP11HrwHDgoLQMXRwjLpkejimXyjrBWPeC3WZlZH0iFwZZvlFCqXLJgLr6UQjlPau/hEp1dqeDodKs1MizLz37igqp+nZ7Q+tqsgmVcI+Lp/U/rUCtoZfefsC3ai3hJEEZWm0kNdy9bxntZ6S17Dy9sO30E/Zqd9OahAAL0S5IwqwWm9h2emhla1o5MbYc6abCPSsuahAGlkz7GGCHmpOovbNfsbtYsCTpF7Bi++OGnaRQZBRA+w4ez0VtLzqyVnLsexvXiym7u1nkRHsZVC1JpRJpQRFFc/qANGCyGiW1aWTiwiPWFhJAIb1bTuQSnTgP4PlnfzP0IeSzf3AAbLvvm2797Nf/A/tzf+Ev2Qsv/aw9/swL9sxzX7Bnn3/Rnn7qKXv62RftuRdftAbQbv/wyJVngoc8tb5GDFnyLXG0spfPWcCwBZtjUAyXHmUXGDOXB5XHjUJgsMQfGQbN5dc8BA/fCKWq1QpQv+nL2s0tLvtiUpJahQNay6CjjUiFQOIx2zx9Fg+UsnKt7unOBqrpo0Oe3FHCVNBEnNnEKrWjeLhD/iP4sby4YOM04WCKKqQw3IW4pUtx0FrPeuMu5UkB65dtmXi5sLSCEnet1ji227dv4QGzdubMhh2V61bKF+382obl0iVrNLv20ZXrhKUZq3PewoCks0kbYkQbzROUBXrCVzWabd2+b/PFJVtdWrY8z6RBj9u7O6RZhW5SPDkmFAHNmI0TkMwL/QThUmAwqJ07IgEA0Tzoauc9aOANitzzkZA84MZjakmkaPogIU4f3vYrMkG+QFpAUk/LHRankkftIyHZc+OgP+U55QOPukI7wlN5KIuekvXSGlfDAVKtxVE19kXGiz+fMk2u8rnSYwmUGys/C0YQo8X+8SWYJAskrmWUJV/BOhzwtbrbtz/57nv23W++YZff3rbbl8t2/f19e+fVa/bGDz+2kwMUGvgS1V4IiTQpJ0E1xPHxgmXSeV/9QxuY4dKDHdqp8mjYpiJdq4TTFkpGbdfytjspQoQYz7StkgvZnbmsbaHczejQFwE9OW5QwGCpQFFEwngCB/YIN6pUqI7RKY871omHLDUMWaeCcETHdmoYtuUyxOkM7WAuYwf5iJ08OG9zxSKhSsjKeMg63pFCBru7SZHiWqeZtFCgYBShBEwlV1sHrMRqAr4oRh+GyVsE0NFnNnKkM2lf9KJaa9v9u3tuGDW6zFetg6laQa2MYdKOC8M4v1FKDQUWc+URNO5fnlPC4u0RklByl0CIfQEbRQbO9JCvryWRkLcQGlO7ixp3pwaBb1+lRvG2DLqnE7wfxPqfSqX/r/tx6AD73fNq/kq3DWLj+SF11EeH72aH0ZEB8F4HoTmeD0IYIRt+kfysvIrzdzGamhFabY7w8Cng/6o3kCnO1X5eAAJbBjGkMDrz2bSdPb3uyznvEvp86fkv2ub6Gds5Oba7O1qlpmbPPfeEra8vWjyDE0JOcoSe2UTOVhc2bKO06mFrqwFigW0KA4QItcC7yqmV9CPa+sIXlaO8anSbKl2A4gIDK+WYhRVSV9FBHxkLzanQEbwjZeUez0jZpIhij67PDi4HH/fxWkaRNMOSrYBKnobnoxfFf4yEfuul6THL/98+vDdIW1iMNWdk9gkaWgO5CsIFZaX6eLvW58rtdXdDAM+RC+Ug4yeHEEN+pR9aU0UOPBKL517R8oYXzm5A8BBQLGLpXNzmlxZsZXHVtq7fsUa9awsr8xgFNQgqX6QBJSYnCgmMx2NEag2LNxooYwd7FbX+JIWVbdp8qGkbGIMsls33DKECSd5Jgk6KrYHlUfwsBsS6IWJhLQIPtESDNIEHybLFdMriob7PSoxTcB4idzVKouAQolaIma8SLu85mNhGhfCi2wIUDCzbIYRJYtSI8TvEYWqYERGDRVSo59mLNtSST0O1oZCqLD8EVMOMBnjJknssxreGEEtoJER7u7umDeu0p3hpYcHOXriI92tag98DwWrgteK1KIZiifvXPvnYDnZ2JAee/xoecX5xxTY3pwvAghaGvfaUUVprFAaRL5iA3wGdA4EWYkNJZz0+mqCFUdBCeFrMFnZa+RhkAkJRo+0CHro4B98wcspX7Q89QrE4/Na22Svc1/rv4zs7lgGahnPE8NBAdfxUkESDT/MPzj9/6DmlrVZt7fxYyuYsE4+ab6WOUiThUzqT810WNbFIa7BDfCsU521xfgM+p6zXGlk+k7crl6+AWnu2tLyKQUmj7GM7OjmydruFAoftgTMXTB3YpeQC5U5ZC6XQysuDztjuIaeZuYLlMNpzpaK1kaX7O3vwvev8k8JIWdSd7hshTD/ykAGkVm3EodlHhgEjgTQHDc1885CUk8T8eb2idJ1mvOLXgoQ8CUmMfsmEBL95T4aUhyVjYco/wfmhkvwODO30bac1T/ufv+48ATnoJnnorj7BORyGbrPeMLXJaB8ZLY+mQsyQjoyQyk6mwfucKnflqcFWCnfU6yR0FTm/cu6VQbcL4UmS9+QTkiiZJsRoIbdJe+ANEslMDBinQUl4OCkJCanBRePiO522pWWtjtRzQCFRXt3PRycYhIblJ02sURsvReGHHStgOOaHESvh7TPCWjyr/W5iXAvh2dWEFyVmWsDwL6URtiTCT4ELoagV+wgn5dWGOwmuzcP3Ah5sjKIudvtW6o8t0+phNPD2GCK0x8ZATXmSFEZG3rCjdgoYkdi4YONiyYZA1H4PbwMCGocxaBp8FUlSVzWmpQmpgkFX0XjaFyLc3d8LNmDAICa4/+RTzyLocza/vGS5uaIV5kpWxCBoJ64I9bh/56Zt373nsR2V9W3C5rl/5uw58oApoJehGh+hgzgrAfKFECl7NleyTGYRGA4ELy5Sh4Kl0/Mo/KJlcgUXRH18GTYS0+6ZrXrFV94sLSwTTiy5RxphNAcYY+1iHiPckx9cWlj01TZ7B8eWwChEcllP5/Me5v/fIVGUp1L7D4DWZN6iqYwtqOtM27r3JraamreN/JKtFVZsIVGymLZnx2iXUkU7NbeG2EW8AW1pYdVKhXlQXYr3F2w5v2xnls7a2vy6xZQW9nseeih80toRarfogDD3KP/dO7u8v2yLpTlbwhgiJXZ0cGItQhCqj7IIEUyVXegPKK46UlVHgj6fgt/OAD7BefBxw6FExBf+n/VEBN45SEOsm72jvF3xORMt9aepBr6cAfkKREjhsZOKCqAaOiUENqW73pkd+q0y61pQ9uB+kNcsT7EeXk3f033Ju+ftl4JnZunMDr0TGD/uc1n3gnQo6+n1c6/4suRAMi2CmC7mLYbVjcCI+kmdWA6lzmqHMcICNFbLjquXQcmrpVstyx0serTdsTBxdBzv0QeCjxBCohhf0kyQRxRIDiLWNLwcYcZ4pA2utaQ8Hp7CRRTP6jriJUg4CWmhSQQAQ+EzEAk5SNnCpRQIASYj2fJQPRQ61MtZn0q1KXNP1KZy2tmkA9F2kaYRCCFK/I482ARhTKVieJk2mnHK4uvrGIUOVlJwOWOHXuc2AtXGgPTs+KRiHepSb7asxqdQyFvtaM/u3/oEBVPY1LM3Xvup/eCPvmNv/PiP7PUffs9alX072dmyvXtX7d23XrWTw33frKINXFcr8vzCHN58wU5tnnFGDAZtlLaB4aCuoCIhA5cTGWEM2Pz8ilUqlAejp0hS7UCYAtMSs6KtPLz3QWO0jg8PrV45ge4pm1tY4bNEpREq6K+JT9o9Jo6BlFFf0M7sSdLAuPdl0cVXCZOEhnM1VnU1CYlyqSzc9HufP2TXtfK55kscNepWa9e9dyqPc5Hx1gs+tkWhCzRWWbQkrnoxlKXSWxJ60AKcc0u2Pr+Mwcj6Vkd+l3+a2FZM5i2nfnePxYP3EqAQ7c2we//Ajg5rtoChW6JOc3mtZTi0u/f2oC3WBCX1hVowJFIRfiJB00S4InnzBVq46aGX5E3X+e0O1p+VMuqcb36qalpP+1Olmj0XJOoXuB3YemWoS6qTK7Z+SSHV8gVduaZdbnvaJhk6ORpXYsqQh4VaZZh6HRyIuhr1PgVQCnI24opQjd5RHaXs0m+/QAFUa868PDAy+EUien/27e2KeoA8xe/ImYubryRAAtFk1Bq9mpWxsvv3EOxK1VooYnYhb3PLRaFUV5TKSdm3JOr7vhFauLrtMXZsULdRY8+Om/O203gEAcwjqA3yqdnxcc8yQM1mPG/XIw8DKzu2cnpogxL+JYO3SRNDA+syaTwZxkZrHB4e1azXD9tOrWbpUs4GuagVnjpvnb1jC9V6drMUto9XQTYwcruRs3LmvC2MgZ2YjWtLYWB9zy6juEIAhzHCh9SChS89bu3oAoToWRKoO8LLx4H16pvXDjTaPU7LA2fzwcr0eWBxXmtXoxzzwNQi3khTotUg1yR0msOjxTEm2jxtZXnFVhDqLKGJQgBt2FKttjEGICHqPRxR/tKit33kCpp2nbWNU5soibYw6niDoZCSmOxxIPQWd6MgF/VjaxX6osqbDMYMaMP4TCqJgezzPMYaoyChOtrftXoZw0AYM7e0aotLK85sj5fxrqprMqMWwhDeWTv2kr5W5SXu98ZE8px5FUHP2a757u24JgFT9KxveUR5TxkGbRxX7batoU+7gSx17LB6gkGtg3RKpoE7sNXa5C8TL+jqvU6eKspPnT6dkTn903qXaoOJTZ8KntQxfcKfDdvW3fvWAglpfe55HFsBwyDjubN3iIEIQga1GrmHR2kC+O9uG9JwD376b09Tl6eKxHP6Dg7dkAJxhbK7wnM1UC6/NH3HH/Z0/HAFnR7+aHBDZRfAH/hMwbBVy8eEUWUfsOc9D/wpLdHXT/hoXQptvO9T94XqcYIqocqgMECrRKmtyeswK4h/yZx5Mf23D2TT6fQZR5Qg+Wb1wNqdhneLRp5+4fFX5uYLKEPaCvM5jMCclZZKVlrMohzaiI2MMO0SDDVWqchaRD2hxigEJoVw+oKlQMHxIb68DkOB8J0JCIJQQfLdHGNEFGNiiSoDbXqLRYodWCKvFPFMDVBHpYtQBNZU3ns0DNlxFQNE5TV4Oor3Ss6jYLWm1QklDufxeioRApnqHtlxOWRXj2v2g3sVu367YjfaxG8dGTvRImuhhVMWmUPZl0FERwc27jSJqecsevq0bwrfJWxKZjIIWIXzut3ZuoYRaFq3e2xH1ZsUCk+bxEAhaFq7sYsyDCGwFmBPFTIWA4VooM3JSdXefOtdu7l1y7bv3YeZQ98PZAHaphJRXxI7h7FRo9fyyobPGxn0uxgG4mjq6UIXUZwnZdBqwaC1XN7HC+QR+CyCowgpmB2HWOCdFUOOnWYjO9zbtQYKqV6AEoZI7RkSAzXmatswec50FnqgcHmMk5bu/uyQoAQeMfj/cwI1PXSlrUYvznycCo9JsdQw+d6VK3bt5k0MwNAqzTIhUNqS0bjd3d6xV3/yuv3B9/7I3nr/HZBn3JYxWm77gmTJJFCZmVHS/wALvz9Tpn/foZj4+vUbvt2oBtBtrC1hTCZWwXDvHVZQZBmYqTGgnAob5B1noYGXH4VCu6gP+ek/r6WO2TdlEDmmz+uYXZ/+9N/B+WcPSO/8+uwh7nneyowDLrtywwzLweN0hrBvok2kQYoe7Ol5busR/rxdLC390dgfTyLIh8I5OkEehRyECWTg/5RxUCLTnzPD4IXToUbZkLao1zasea4nLPLwQ5deEVPV6h40yCg8kHCijAilC6gS4v5IcTuC2Bv3fT10NWBJSlXBEb+tum/JTtnyaZgUq1psTIgRaVoOj+dDmq1mqXjFclQ62ZhYu4LvriBinGcjeXUGyES6AdJkqaWFtK3kgKSIoURkUG1ZrN2zuWHCSpWBnT0Z2lJzYCmU9cr+tr3fqtowNLR5lG8RodSKzOlU3NLqTu20vBciD+Fih7ctOW6SatqGxPmaVCLFC4MsdsuXrUY6J0djW1rasCye9OO338bTL+GJMtRT4zRSlsLrrqydsocfetTOnr1o589fAs6qN+cHdnEuZQ+v5OzCatEKakTDVf7M1/+snT59HmkYWq1ecUVaXFwF8nMfQzQc1mFMwGQkwFGCIwc0496du/aP/v7/bL/xz/6J/cHvfsN3iFhaIo6mfmrM9U0X5GXglTaBrh4fYbDTVipq6Owm3hmBQSk8lCAsUtuEIIngvIaN62gRJv3eN75lf/Ct79mP/uR1axGTnzmz6R5cEuSypT9OfMQc4UGg1DJOY0cWd+/ftSPCrE792MIY1TkMqPj5m//i9+z625dtTkKPA9jfK9vy8oItzhdJUUZwGh5MjYIffh62Zrtv/59/9tv2D379W/bNb/8IhJOw82c2uBeUSI2L73x4DVlOu8FbXATdRsfWBLGVay3kWW0HIAKQisaJqMdIhkxrMKhuaglwGE7FFJIFdZJEc6BY+kaX9X/wj2t6RjqnErhG6kQ6o1O/GBxBo+Vn9dK7aq8IFrshvuey93roPZVF367Yqrmuk7GnKVyghDhXOkFi/pld9986p7DKTwhIH78qg6FvPTc9/9MHqSht+ODGirQiFx8+/8rmaWJdtSrLmlGYMMFhOAaRojytmItKCGYKLuqjwRW+5RkFkGCqj1yGIVStWLpRteSojYeXXZQZBgnAmNikT9yYtYJaYQcwDOGKCEZhrWVfRAwJ3bSENgFtTPqqNgWVYSIvdaeE8TZN4nqNVlQVlc67RxV7p4HXx9JmsKoLGIYsyhJKyBRpk+c2TEfpq2U7qBNGzC26oUig4CHqPk4A50EYmWHWtt+8a6k6aAmlLeP1Dg53LYlpWlsiXGm860yKTOYswjuRVAaaAY9ROG0Ycf3yx3Zw7xbhFTQAXWgXMo0T0Nh1DVGVBy1XKnZ8cgQdE8D8VTwFxgZh/b1v/L79T7/yq/a9b//E/uh7r9rvf/M7do8YOZ+ft3/6//2HPuR8XQ2bKPKgqzYGs82zZ72RMdjdRL0VUW9fONrfAQkkfVOt1fVTLjgBYuh5G0MKBRJvtDmnlrbXDNjf/Bf/2vZuXLMExvP00iLPFG1rZw+UlLSd/UNHQwmU0uNVeNHkne/88Q/sn/7W79oPXn0dJPCR3bqzQ1iYs4ceedSKc3M+yKrfHNqtN9615aI2zTp2BKQl9dZWluwsSMqRNAWchRQ6VDf92t4/sb//D3/bbu4pfKPeePtrt+/Yj998237tt3/f/tmv/a5985t/aDtbt+1o+54tghiefuwhy3lPxcCOjivwBYNICKV1LnxcxjQG994n8lCIoZg66POX3ugqdZTSubLxC7mbnUvppqekI2MgJdczev+z5/Qlw14HuXwDY/797//IDg+OfX+ON15/C1T5lr397ru2DY3nQLJpwlGKAR3COOCu7W3ftJq6d+UtnCJBeWRQZocbAK7JMPvYCN3nT3Xwc+lN8GCQxOxQ4fgnmXAEozQ+TT94PLK+tvzKwuKSFyCtuBV4qcKp8Ub7SQkKqxvPlR/PqgU41TinzTFrVLqitgjtMYm1SaLw0cYeiq7YEw+MMkbD2g5IPRnqglNDmVihSpC7rDbeFBUWSZ1hOlQd5NDzldJoEw/vs6UMguMTX9hT1jRs+8SyPz1q2JBYvICQJ7AyCnM0jTsV09RsrKBChVbPloHWGkYaRmi3KHeZksytn0XgCRGkNLx/+omnLL2ybJPYxFI8u7i8btnSsvUS85bMP4SCFKirNkaJYO0hpuJrykGNQBBLVj/Ysd7JMdd7VkQBi4W8bV68YOsPPmADjGyXGO7kAIUDxcyrFZ3Pd7/zHfuNf/nPMGhJe2BzwR46vWgbhB73b2/ZT199zVaKRVvG+8YwiOlkHm+7Ymcvnrfi4oLPC1G3pdoBtPGLdrU/2tuhnoQspXlb9VAC6uKONEJR4ZE2dlNMqqXlNCZfO9rd+PgjO75524qEhifHZetgQP7xv/pt+41vfNu+890f2W/x/d0/+pE99PAl+/GP37BX/vv/0V599T27c/u+7dzftZvXb9kOyObGh1fs9e/+GORQsbMPP2Z3rt+xrY8/tAKCmwIFjpGHMfQ6e+msndo8RcmgHbIgYZwdwSl4DrS2sbHmMlKtda0D3+uEDId7h9ZDBos4r9V8whYyCYyBtnjqWqE0Z30cy3GtbRXNLaDOaltR97Fi9JAjB8wbsuW6gkyFUBAfwES5Zorh8qnbLpK6p28pj9Cr7gfKqnueEl5NxiFI1VP2Z9XLUz1pWR2022p27AAj22q0KRNlAOm26027fvWa7e/sQg8QWjwOjYIRnNl80bQll4945CO11xBqH45NvspbvR3ir4yeE25mIPTtdeE/6uZOXGWSEeFVzejVEVRTz8so6iwof2RldfGVhaVl92xKVA1Cau3WJrFFBFJxWwYGyVtoMVMe8XH/YpqeKRQLVsTajYnRW/W63T88tut4750unnQMysA7aMCERmdpuytlPqI0PjZdlgoLLoEOahXsga5TxeAywjIW3oXGI77iEQRQA8sQqCj7utMe2c1mz1q4nixGI5+VVxtZPyIB6DtyERIZgH7E0gKGr1TK2t7xgTW4sHrqlDe8CWKOm3WrXL1svdvXrXH1Y2tf/siGt29Z5Hjf7HjPhvfvW3nrrhUW5m1ACEXSdgRCug90vnp/y979wfft7tVPrIXRrFK+63tH9sHNO/bme+/Zhx+8b5c/fN/u390CnYBWQAynTp0Biazad7/1e9YrH9jpUsoSKH8fWD+GDgUg/zPPvmCHR0cWGmgoeMjbQh5++EFbXgUNnFonJAF5Yfx800AId3ywb/t4T+3zls3POWJw4YDO/VbTNyrWZoBq1FL7ggyD9gOJlzu2d/OW3aN8e8fH9gO8WVX7ooG2NI8jE8e4UtfvfOcH9vpPX0fQK9Zp1a1LXdQ+MkEBJ/0egsZn3LXtrXt2eOUTO9eB53v7ViUEbIACs9G0/Zmf+zl76asvU1z1sajYgdD+6QODAeOKhaQ99sgZO26O7P6+RnV2TVtrUQPSwvlosA/GWc5qQPmuXDuwcGrN2o0mqLDpTkGyopWyfBTnWL0TgZf0g295TYURTie/9tn94Fqg9KLvzKvq0Lk/549KpSTPwbtqYEVdnZdX3v3AutCm1++C2LTfvQzNxMerSJ/kdLWbZB1DpnBzEsYYiKfE/lFQsK/cjjFolI9tC/m6/clV271zx9q1mmXRVfX8yVAEzSOcOfQODhVP/6lMs3YHPaZPYMb0Jg9xQb0zOnQt9PiTlyaPP/aEtxx3ILC6bTRWQXMW1HWjlmkRR9Y0aPFEwcJUjAyCpkNSpHJ3Kegf/sEfYKGHruhaXcaVHmUuIrTPYWTORUYQA1iIscD424hYUA1QPvCFNDQledBHSNWVpWcTeFgIqfLMmNYHZiW0xxtaSSnsTVDLa9WRNUlIZYpjjJZzCYSGWBiPqKHP2nC4A7SUQdL0VC1cIWJoy7UvvPySLW+etgZeRX3MGfXJYs07+oZxip1lpKIgiATIRwOLhpTv4937do9QY5zSsF8iQt7fefUN69zaAgKCYPBQ4o+3GXDMyi86zkYrikXaq/frLz5vn7z9KogK5IWBSnBPvRvNdscWMVzv3rhtJ+UKBizD+xodOjTEG57l7c985Sv2S3/5L9vpBx9yz3/1/Xfso5/+iW9+PLdxzp75whc933avZ7XdHbv+/ruWXJizMwur9t4//nUbkHYM4W1gkPY35+0qodbH967aYnHOBq2xlRZykKNnt3Yr1h7GfYp8p6v6ybAHjY/BwBqEl4+EL4/3vnRhzZZQwnM1Qij4W0+nrDlftOjKmj20ecEW22YbD12w6AMblj21rES8nP/uIfqF7Efv3rNv/P77Vj7ZtlbllsVBikWMVT6FI0sH8qQNHjUD9OyDL9tDL36RcKdsIwyWuiw11mI4BD0Q5jo6kJyTshqehUTd+1IGDyWQo5nS62+koeoqBfe80ZJ3gyMomzde+jliKTTCe3pEV0YY1o/feBNkdc8alCVCeJvFGAutJUE8SfUwxHGgIITzT7xAGcO2d2/bbt64aju729BabX7BuISZYvtIVD46H0gfCJ2efv4FO33hoiu3nOhnh2qAAZ7KH8Wl/K51n9ZRE6wa3Q51m8DfLHfQx/mF/CuKU7R38Oqq5n0D+YCtvgGjmr8RbFk04Y9ev+2KKdgSxG1YRGJN/W7hOW5c0968soaEAihfXgpOBWoIuxqJVqlATp4bQvrW7XzUp63W9dkadBpo5RXjfa0unIB9UaAhHPU1KBMQR3sIaN8GbTpdIdw50hQD3kvwflJKRUigdoljvMs2kHK/StjT7VsdI3WiEYv1gdWbfTs4qdm7H1y1d9/5wIatLpB9gTIlrE+ZxsCcicaHRqk/4Y8W5dRckXK9Zm/f+MhOeg0nef3g0O68+Z4dvHvFDm7fti6oo6tWVPCgDI3HgPrjW4NyKCV1FQIaY2xAMp263bh9Be8NozEEoR7lxHN08YoTBOaD61dtr1zGSEXcUDQ6HeujlHnePTUHE9GI0CAEGujZ0tKSVUFCu/fuoCwpS2pjys0z5I14dIbWJp17n3xs25cvWwVhTX34oUWqZW+gC+VLVushsJa3UwsFJLoNPNcAmKHd2Ak8vmLf5AQ6ofgaXap9GwTFcePuuWPUe30uZw9urlgamiWBzOk68sH1+UTKnj913tah4eikbm08QAsEkB0gZ3MFi+QUS//7jkCg15YyVjs+scZJFf7icEAbGu2n8SU37++B2A5t+7huO4Rpg8HE1tYWqDcKEY4inyi/GwANbMLzIEeSUaXsq1aLR+KP5G567u0QeoDzsBsDfkvTp/d8TIToqv84BO99IJT/4oAu2iT14P493196NGjDM0KfXMby6Sg8BD3AR28Ehbc5jPwVkOWbP33N7m7dtwboW719KoTajoIyUW/0ScZH5dYIWxnnAels3duySr1sG6dWEZUg5PD1N/jMjILLodJ0k/i5slMfdRWrzUm0cTBw7oHVySYGQSPxQni/CJZMKMD/lC4PCoIpwZklUvylzGYIQgqtQr/5xhs+XDiDEGTwihrggn+1BcKN1UjMMvWG5WBMKE7cLwistCiUF1BxkKcNxMUgyUD4mG3+ZMUVEysvVUWDcTrg3zbPXUfZjxGybo/K9fEeFBIxtf320CoYI28gAtuY5kBIFEZCADJAU1il8is+R0tzeOlHHn/Unnnhee+6UffQrH5UFiVu2Kvf+qbV7u5ahPs7vbYdlBukC6nxjoGoiZdBq/AE5RcEhczQQm0AMRATdIGwxVzK1gkHHryo7tKx3b+3Y/UjQhY8YSaKV8nkbI8QaQvjRZwA7cM+BkHdb0t4l42Fks9AVAyqNocnLz1oDz3xpMUX0vbJu29acWnRSmtn7fkvfR1FGRHLlu3gMkbm9g0b1U7s4OOPrV/rWHI0Z/FJgbTD1sQ7jUBotUnV9qJHtt09sntHVQyGQDE0hPhJaLeaTVEPDBUGuoPxVhtQCqGfK2ZsnnLHKV8Jvi0ctrEvHRCEtugDIaWSVtzYtPz8su8qHElk7dylR2y0WrS157Sh7Oe7TjkE6YXtQEkKFd/8cMt+8J2f2DbhXqh3YtVG2bYP1b08wHBLuIeGQ0ZeNG4BOVZDOQ5uYWnF1k+ftU2QoRrOZSgCuUCWxDc5KvLRvu1BmBF4fS+Cf8sQaLxDwE8kEnlEISldCOUnjvYuxG6fcGznvtXKRzapNqxB3VW2UBf0i/xpopLS8QZEiSLfK6cuWJ3w8MNPrvgAJjLQP8+nzzOqvwYNhkMJm4AueAsjIz1AqvmpWb+aNJYnPM4vLNqlRx4jPExOyx0cs3PXH09fcu9XPB+qzxnnyLkWpFHYE8mX0q/EEdhFBCmEsor58s7ydiMssq9iTEKzVlvl4SP0EG63E245FSuOUWQyVOW6JEwFNDVaTFW8tKfGSgiXzxMTUSh4SB5CJFhAEZrn4oQYIjpJUQYqQEFHeOwBCjYgj24qandSE/sw0bP3EgO7Fp/YSXJCGEHl+CsJlqHkZQhdaXZhnhoFlYcKHlh9WUsputcJRstb6L46YOYLeXvowUs+SSryqdHjNgyUR7jx7jt298MPsDFSiD4KPfFp51opSM+JdjPvI0MpYumyFpaV1S8kE7ZeSNtqMW3L+RRKJCNhVkhn7cz6usWAdPKEKeqp8KVPOY8JS7QLdA6JX86k8OcgMQxrDqNYyiRRyChKX7cJ3jRC3D83v4DRTVC3oaWzBVtZ2wTVgUL2j+345k3rthvWQYjb/aS1qmFr1TXRrImS1Tz+lcKMkhG7Wt6164cH1hKfqEUUD5embGnKRMkwE0OLYahyiMwy9DqNY1kGdaiHQ6twEe/ZPgaogHSnMWwDPFgdS78Dujhote2k3QV19eyE55uEGiOM3PLyHNSaHeLLxHrk9N037tjvfOd927p221p7dyxlGMthi/Ji8JA1tV3ZuAuNDYiOHOkEnkndFdKVDzFyWzft7s0b/kypVPC1JwRExSvxSAue6M/znR5yWpL7wJB8ZjDUhhXsT0F40mna3Wsf2Z2PCXNAjIc7OyC7lqWob5o8DBp1MRw9eNhst73hVUYkkU3bkLLeuHXX7oPI+iBwTQSTvggp6CMU9hB6eWkO9ENemkgoblAFnFjU1uazdn5lzk4tFWxjbdlWkKEkhjkweUHdVBufIzE9JNNKw+/xcWMR3LAOfLl+5aq9/+bbFjp1fmGixU0efOABlCEQSHk4n2YrXULAZLeV+IxkCSmMfnjXJvG3ArzDfatv37U7eLiyJvmMUSwUVnGRNt84btZsyLnQ+QJK9+Jjj9mpBx6xIV4khJUYYZxUIRVbUMmVEiIJQmsxjkprzz74iBi+2wI9kbkMk5iJRqvnpNvC8g+wqr2oVY4b1uvxDBUX1xX96n9HOryDCeMcKw7z1O06jwdcKc1ZaX7esgj4/CYISkSOZvD0Mcoxsn3g+Tvf/751gN5NlL4ZS1ppY8OiQPY7V6/bqFyz9WKRbMZ2VKu6h1NlvE7kSRhsS7mELebzllR8CSRMECqo96BYwr/yu1qp2TGoQeUS+2/vl+32IZAS+qnhd3O+YGtJeR0MDwKmQUzZuLZUH9nPnX3IstCgvFK0x7/4Jbw+RqawaI8+95IbsYO7161x85YNSWdx7by9/7uv2s4bV6EZYSGCTyTOp2dDeHarf2R3KjuUfWwFjOcFaLCIcZaSHELSHfI2jE9JZcAThuQAgKFS1Dy8X8wXrA2ailRbtgxmVA9RDyXpgRwGGIAkBkuN15srG5baOGuXGy1bu3DW/qO/+vM+W1dUk2dsgVT+6Afv2M1PgOMnKE9DC9o0rILBUWNjud60O/sn1peQS0nx/uIuBXV51XbvC6WcbSwv2Aq009TwRDpvMegSSmV4DKcz1GxFQlN45Ic7j4lPAmtiRL3dAcOlI1AqSgYd1DBY3T+ww62rNmxXLQHaQby8R6GCMR/A2+V8whIKYQYgcfKLwS+Vq4NRrDXqhGdN290uW7VJfA99Qryseb4ySOpNK+FBFwuE+EvLVgVt13k+mSHcQ/ln6EVmLVksWTSbdaMQjWrBl6CsQrwyaLKGQXcmaIVvIXCFs9pwKdhtawzS37H3330PJ9IjChpYZH4u+4qMgIbHaiquEnUrKiJMLYoIqB4BnatiQgzREd5le8vSn3xiiTs3LXJyYFkqvAwh1UF2Poy1i4/tMRTiMYQ+SSE0WKVDGi2YcG/vwNKTpi1ulqyVKPjMSe1dqSHOZOIfrwSW5ODkjr3/4RsIStstta/lp8rzjJa3V4OLug7VUVGrAt+68thqCuMhDorPB2LIkIgoKE2S8wwWu4jXXchl8b4poLkGeBDnx0YI1IqNNfFIY+zJs3xyZPdv34TwEVs/f8FOP/ywHeEtFBapVVgtxEuUN4ECKcTqKH7kfKEQt4eIdzfzGcsQRigkF1JB4vAi+B5gpkaS1qtHNlfSKtghO6l17Q6fwyqeuTu0i8DwdaqShAeTeCJosBqQPjBV6K5oCXvq2edtQLxdvXXPevMpK6wsQauQZbN5L1vzAGVC+EYo2+Xf/BM7eueGNTpVu9M5tmv9Q/u4sWPXOjt2GwN8NKrYIor+tWTOXiCvDQxxEcORhW7r1OHSJGollK+DvW2jEGmM83nK9mWMzpNEA2sggxIyNaI86kmJwQDZcg2MUuNuXuXCgGhk5ou/9Bdt4dIpu3b1mmWyOVtZXYBZIXvjtWv2+7//Q7tz/ZY1DrZt0q3jkLqgzJYlE8gjwnzlzj1reygDUTU0nGty0mnKUNQMYQxxXuNNcCLeaIhEaGCaUScZM/FVDkJSIrkI5IQQtdm0mx9dtnENJLV/SGiU1gPcU/c56fBC42DHdq9+CA9a8LNn8WmYoIY9jSIcyzHigPIYQdTA295UBimehssPQLX3t49BtiAeuWLqQUK2iNw8iKycOTtnuQzOg7J1WjUPy7PURaunx4khNKxdXcq4ZDt1/ryVVjDBhMJa6k7tg5q74uG4GjYhitZeiKErQkZaa1SIXgZgiAHcJ/x/7533rAei4Zb54kalUuoV1Seusfa8pAYd99uiFkSSNfFpyDDLLdREMVPbJh9ft9LREcLasdVMxNJkHCG2zBeztpQn7ikmiUNRM4RhlJ7YhXjfnubeKZg66fZR8oldwng8QsHruTnrcl0WUwZf7Rn8w9sPsWQYhbfeUFsk6DRu0QTCjZTBJ9IXHNSzIm0USwzEb4BwRrKClNdr4hVx5ED1EE5geCpuOQiXVVsG7/bFMOVHosXFeas3mr4qUC4/D/nwdIO2jyTsQrijw11iu7g1QVJt0ovgsQvA99LSAsajAcRD4BGSBcKEAt/zMCmL4iCHzixZaIeNgqdkqZ6Xwhz1H0btOz940/aOm3aEN6yfHNtLGIRfWluyx2HoBZ5d5/0MEtKDON1cyh64+ID9J6eesr/26M/a0rOP2O1J1erHx3buuaesizIISQ0II052j6zaavh6Brd+8prtXbsKjC/bdYzBu5Utu41xqAmaIyjtQQ+B0xiWod3ude0djPEHlPUGwr6jSWaIVIMya8HeU9R1cxi2U/2xrUHfBIiDovo2AWkMgCM5haLwyHupoL2W75tgXEW39MK8rT33uJ178gGb4/z6zdt2ASH/4N33MQrfs6Pde9at7lu4V7UwSEELtGh6+lAt6HCmUj2xEbD97GLRzpRQCrygwrESXrWYjlsxqXYuZBrlF/NlsKMYvIlGlXKuUb7Sc2/kQ7YlfFpN6uaHH1meeh3c37E4SpokxJwNFlLDXq9Zt52bl20CUhgi/+Kk6wn3G62eD+XfOqqCcoeggZblFrK2sLbojjeKcrfJ70MM3jEGe578XoSOXyUc+3ohxXnSDe886E+N7H3RTWMweE6NuwK/A2hbbXVtcWXVzj32sIUxzkIx+nMFgjYBmhBCoG7ItReffIMJXaSjbwzRHqHPe++9az3S9+gA/hOhW6Q4n/LZlVo7MAOkVhdjsIkoREMg9FtjBzSsNg6BE+26dbHuSaypCFJHqRQuJFAyocBkPm0djEcEwe1CiN1JDNiNZ6ZCBbzI+dTYHllIWq1jts1/DydrVgyhCKkFfJLgDnnKilOR+tGBXXnzHQs1uYNnnTT7NqgiaHjybDFnY7z1UCHDKIICTKxRVi+JLLPbYLcHMg9OLCgjpuIrEBYthIlnQYoX5greNadRlfK+aieZQHT1ja+tnfVxAxJCzK6tnz6D4Mft3o1bGDcsPYZKsfE4HbUe8V8IxNSoHPmEsRHoKCZFEGOgoQbRhKl/hnfWgIbqf+5hgCa8p7UTtOjNvbu7FoZueRTzK6mSPYjydLtN647aFJ8yS+hR3lOJpF184Dk7c+FZGx4d2hxxe+3gyK7evWGLD1yyuYsXbPfk0A29vEZfYyMGdbv+8Tv2/ntv2P2jbbta2bXbfXgJXxQ+ak9RuGYDjLPWCOgDlVvwoYUANSh7GSXa7XftLnJxAxTzEajsfWj/MRDoEwz1LeiwRzjWyMMX5CAcnfjCwLXOwPqk661QIgVpjjCUauxNYhAvfvlli4OUSvM5O3fxon3rW39kv/Ob37BOmbABlDDq1hDWFvzouND2cVxa8EUDugYtECjevUA4OmhVUTx4iiFWz1WC0BQG4cBBV8mUNxa22h3L5XJWXF7zsghpDqiXGi5j8Pvj1163Gx9+jAyErHZ0Yqm5vOXVyo8hkxR5XM6Llf1dO9nbtjHKpJG/IfhLboQRhMyjvo0KCVvbmLPltRIGAeRGKHbj/rYdEFrdL7fs+rVbliNs/MWFov05wq4HQVjpZB8EjX5RhzhIIRUP2RJ0z6ObScLPUjxjKXVCqNEWRxrCWFUnfStXmhgzISV1fyZcb2QUHL1QaqFupNfL7rqgimNANdbmkyvX+RAKIW8yQlGcyZm1RTu9OEce+dQrsNFjKa1XIGPgfb6yHiTijS4khLmwaAeLffeuRYiPEiQiYzEYhqyCp27jcpVBHXhziKWsNcfeM7AziNldjY8nrYG8pUbTgPWGGAUZghxw+nS3TGFHVsvMufVWN0ujXrHLH7yPouEtqCz/VEyJl4X6GuGH9z7AWlMh9MJqJ4QQDRkFfxJK6DtADL5clbzU9NwNGEzUABMprZo8BbtL60s+G7BTq7vSNmptINqaRYCewRDwhG1sXKR8Y9u+cdmKeK95BDNz7a6lt+5ZZtwFuirvLtkPeR4ITRa+nJYYA7189yGYpfYc8SidJsTg89Z7H4IkxqRhtoqUpYF4rVbdWvBC8L9H6KAQyke4tcli755FD+5adBC27Nyi7dUP7VbtyE594Wnb2t/3JcN6GIT55RJ8jdjdW7ft9R/82CqVBmEKcbqKSf3VXaa1Cnx15DBGUF4Jw6lRT2ptCmMk9OeUpB5UhPcwdKA5TA7ahVfj0xxoebExKAwkIMgKLRIgs0Rhzg7LWs+SNEUPCKIl8VZKC/bUV79udvGcbQnVYPDfeesT+85v/o4Nj/dtDDoYgxImGEVNx++iwJps1tHsXmJ4KUkejNKVscBoFIDWSbTKPSJ5yXmEeCcOHXIYjlOrKyhOFGQ2shTK6CMMYYDGmcQo9+4n1+3q62+D8LKuJONk2IoYhRAe3rv94J8+UrDa4aE1CS21Zoicoma2os12VB3ZzmHd6hggjRJO5ZCsVMid5dzyonU7Q9vf2rWzOI2/kF0AFeClUVbYarGukEHQvqKxM5qiHspmrUIZL+8d22vNhr2HFt5Al67tHtv2/WM75LN7f89u3bpjV6/csI8+vGw3rl+zg+M90FHcByr6QEFkW9qgEFZtC0LTmoZ/5/Yda9YRJvJPkecm4ad4FyIsi+Tz2VfEMHlqxcpiPiRwIngLO4kN1TuBoIY7XeshWInxAOCOhZG5iE2szQt93quQ/fX6yA6iadKIEGeK6H1Qw8ih6RkgT5nvETC9CMHVKNlC8A4VBuRWsLQlFBSohCW+ewO4uxsMr4aDMnKUCUM0wpoLxnNNllwNtfUTvBK4XjKhQU5BBXRImPlfiqiPcC5lUb90Qu0eeC1NGVejWSiTtPWH8LQwvYXipCjXCGWMAFF9TAM0UOtyHy872rltxZOalWB0QmMMui1rZKkPyEjduzIGaq0Q7dSQKmaoEVW/VY4uEL3GeyHizdMoycWTuj0DD57Kxu1FoOsFDHSrpZmdQ5CMYtYJAh4mVsU4UacRldL8D62rWVhctBqW7oiwZQ9DtXTmlE9wC+M+NeBp89w5yhOx7//BH9qh1p1EYMqEch6OUD8ptQsnv2VTRToJf0A+aOofJ73/VgnU9Sr6SfAK0OfM6rqdPrVm67m0nQYNFLFc8QkeHnph/iwEVP6wXrOTaAoDCzSP56ybLdn9uZyVnnwYPcYZIfjf+pf/0sp3b6LUWtOhQ93xyMhlG9S2u1O18nbN2rUeIUTbPtnfs6Nhm3AhQTjI+xgrDTKT4fdGNoqrPUXiGIM4nrRyXJYY2alzZ0AyoA28iaasj5C1Ebz86EevOYqLYMwao5bl10t+rvr69GYZUPgn5erXq9YnNFP3ZlSTA4ntjxsd0EDVOnoGIW4R0u7dr9rRdt3u3ty321e27OjerqVbbfhMmFqve5cvPt7526P8aJqIbIeg0u/h0X/nsGKvorh3qA+igP4hTxhgzVKeoINw7POiDns0RiiEsqM/GKCrn9y22zfv2gC5SIHeYurf1IM46F53YCekX6s24efEezgS1MfXweATyWQSr6D+LsBq+c6QgCyujCTkgChqnNET+AeIfoxS3mt2sWQUIJa2zOkHLAZBx20MBkKRL6a822mRuAoZJ86e2KNAzDOFgm2sFCwHofu1llXRaOya3QrF7YA8wwhXLJ91xFBGOfewZiPQh2K7YIFLCKPGOryLxjGEUOohFreL9RXztO9fGC8t4K+Kq36qwacNjiiJFFbrDywRy+WIMVvNjh1V6iBOFC8FgoBhO1jgdr3lYZIaikJAw2UErPPxe9b76U9t8NobNr5915LA2IRWpUb41bimCWfDOK4ewilrDS3XYjdaRFcjFWeCpTX61Ng4hxJdWCjZRdBJVsiATxsDEcYDplCUU/E0sG7Zyu0KZYFhqqNqROIuEDK2hBWCr2M8VoZw6MIlwggUdL9VsxSeSojgoYcetdd+/Ia9TdkvPfaIxYpF++T6TcoELd0A6KMSB+X+1ChwuI1FmfyEQ2ZB5ZCNhmTeXjOP0SliXFPqS+eTRMi0vYCW1qtDjl1CR63Debk2JHRJ2BZx/08IBT5QI3GuaF/5uS9aOh62f/Wr/9BuvvUTS4MjYxg5dUgpSvzk9p5dvnNkuyjKEcjgmNAqQx2+9PJLlkmGrKHVtVESDQrOYWQ1YleNZ0IOGcIyTVyTymVyWYtrzREMeyINWsAgDNot63fbtvX2e6DgtkWB8AedqiWQ4RBQXg3dclKjQRPHpmcb3hDYx4hFSF8oUmi6CTrZBtKfNNUdKc8stBg09rmRgn6hIQ4hMrSV+NguaBRjLm5tUEnfEZjCOcLRUdTeoezf7rTsaneM00ReMHr8w4mGbejMR8JJ03nDf0IEkm+dBx9pgJhGvsiixpgcH5/YbfTpzp071EN7gWCCCM/UYFo5ObCzq0tGMAZ3yYuP1j2NJFNxQglsAUImC5tLp3lAGZAxIoCekgXWGGa3a01ivzb3o6adprJLS5ZYKuGtqxY6qlgCAmnyULTG7+OK5ZJpn2Wn9zXsqMv1RLuNcvTtLl6rCTESxE+L62uWK2bxXghTtWy7d7asU29g4dzvkubQ4j2YC9qA7VZBwZooZgb0UET4C5QxQ0GTMEnlDjYL5UC6JhBOSovsWZrruRgKm4nbIt7gNJD5HHl0NBiFsmuyjmLOE8IYWfKHgIALh7vWvXLFRvtHNkGQfDVeuR6UV3xyoE2+KeAodLZQDgSCtxZUU2t4PI2xzWmCWsIWMAQbC8uWLGoNxLFtbB3YXEf162NcAgSkdR7UpjPA64fwagvEe7t4uMuglvsI7Ak86vK7wfNqlR6oa6xWEUe8QU/dZH2fAJYD7tbtrR++aq//8Q9tA6Nx8bEn7Ps/eNUOj2sItOJmUckpNf0OjEMAEWQIoAl1UPyshl43vihDDHoKembl8QQ9UWKtu6C1AkYa+ozgtQkl1AofHghXFm3z8RcIF/DSPLe8vmnH7ZptPrhhz3/xadu9cd3+5He/CfLCewH9NYdjYWHV4t2kDfdathiK2TL0fBLE+fXFoj3c61j07paF2pqqDv3TwH1oosVgcqDOxbl5W0T5HyTn0w2UulK2A4yRRhP6zFfKKGem7vDBnV07vrmN/BXtAKMRLlIP+O4K5wqIVo5AioRlPtLy4Ah64+1FJupfw/Pe2MVwIe9ChD4YkLJq3Q4hUU1z72rgGNfQbHiKnM4XrJED+ebCdlDEGaED1yjLqzikD9GzY+is8E7KJ8QWMAVaOo9klvXRRRkEt9wui/p2bso6caL2EN0OwmuFD4Tr0KClRXVx1nPo74UL522BcK+Ds9ZeHlF4C14Qsg294v2ZZBbT6MRS2oYRYp94lzChaeMUxMp3saYhO9g7tCFxAzJhURQglsF/oCBjKbEa20hDnlbQS8M8e1j5JoTsHVdtAvxTbwSPgzYi1sRz5xaWbG7zlBVWl/EOKAQ3exiWyvGxjbrEqNRH+1HIVYpZGjp7BFqhOHYGiH0qMrFFlEnLnS5QqBJ5amXoHghDKzTLYqurKI3Cn4Pwz2KInkXpnoFZj3R7dgHCnUrEbYX4VEORNXsvU8haCeNxBoudb7RABWpggsBYHLUjqhdDCqLVpt0TSFnIX91xGYQhg8FKkV84KWHVgq0xvHfK8sS1WrlpGAOZUbf5+4e20EOxQR1xlDmm2YEDrLbQDsZOC+LK+keBnhfyORQxbiftnrVBB72oGtswthhLRzYIbhMvpo10utwnarQrH31o7/74ddu5u2Objzxsz3zt5+3/+ff/od3bOUBGCDNQWkdilN+dAJ8ZupIQ6Xt2HojhtK0GxRVPUpynorMQLWjx14KwEsTQSdU2Kj3bbIRtaZixNu/sVQ5tY23dw6MuPJpfmLef/8pX7M9+4Tn7k9//jl196z3CpcCYFtbW7MmXv2r3vvcWsL0MKhnYy0tZeyAD5A31bBWksILBXYM+i82+zSNPWtJNoVw4myK8KlkOuVglr8fw1Ouk2Q8PrUF1Gij3CYqhQWcZCLX1/kcY0QKIpGYjvHgKJOfT2KmXh1eir6/J2bfy/qENkHUhVzVI10Cvdw9rdlzvwjPkAbrOlqefHUrHaSyjERrZMkZhvgD/8MotEMKt47q9f3ff7pw0QQiUE0bIEbrZVv767fwJ+KRDshjwJuCZDl377Jjew2FxB3SNcVc0oC75TMLmcNZhfitBrckxQi+PCM3GIG7VS5MKI9FEBMQAQ8hAg0Q0ClI7RGt5tbb68BGLXr9JBl2HzMMWioagr6wu2vrGWSs3Q3anErSiDvhU1x+3CBY706gSJyL4uFE1YOkAfFs5lLQK1j2dTdsDSRQz1HRBRoa8zUvWTmPAWzUMCXWN8hcHkidzeetwPVbr2BJMLVDmKAKnGFRkUL+2L2/FD21qE8VwJGGwWloVR0eIV9dSUVuRUKs/H0ZhvFGksA20DwJEKxIaraKAyVrZcghQTNDfy+24BUqgGFh+sUB5CUpihmEAhiEoujcyJvEUBQzEfHuA0BJeQdcUkDVdrdvCXt3WEIZFaKOFYZqisXhETgV5XIyDlAOAQDlRNMoq43uaOHaEpawqNqZsI9LXIDIdA8rRDSXwhlFrNrp2994dQrqSzW+ctr/5v/8/2C/9zb9lZ/EM8pjvv/e+ezQI4HnKEzncJU+VIqid6DqGf3I3oEWFB7LPCLkMonYZ10eDtITERO8aRrRWObE4CnYaWL6GwVPvj7zyCENGwGYtQqo08eUxcfO5cw/Y3/lb/xk8MvvGr/2OVQ+PLEF1hJq+9tzL1vzmT626e9cWUhMMA0gNiK9+dlwp9R4ZkZKVkMMCMpcc9y1JrLxY6dpcvWm5as0yoNsMCqb2hFIC5IrBrE66hLAoOga1XqnZydEO9O7ZkOg5tohzIH9E6v/X138F2ZpdB5rYyjyZJ49Nb6435X3BVAEgARJ0Pd1strrJ4EwbzsvM6EGhUEihZ4UeboRiHhSK0JMeNBGKmO5Rxyim2RS7h5yhwzQpDhooAGVQKABVhaq6deu6vDd95vEnnb5v7cwCJXH05/3vOec3e6+9/FrbZQ6qQqjreJdc8QmaDHb7KClidSyq1uYAI7DVP449DIxbzblqFHYpT+XRtVHNaTkXqObgJ+5fnWvHtflG7I268SHx/Sd4Q9v7eiOoXRSr4TFkScOK/ZIK0KKc0kddoLGADJ/TixrzvrS0azJ1Evzg3AeqB6coBNreatRica4ZqxjX2dZ0rK6uxOLSEoYeujn7dWeXdpzGxZtX49ITV/E+Z+p4DHgLugGUWneE1lQdAkzH1HE9lluXcbFhun4X4XK15jpxep0GVOLgYIALBnFaME2jFUtrV6M+2Inp8TDqCBn+fgqvgyuOUTa7UH4LxOrGzk5iSXE5t2HSbmuJmBSXMxtlzDQZA+K1YxSBg548ZxCSWmcQswMUFA1IZgZ5LoPliji6dvaUNEFRHeHUJbXft4IAJv+jXGaoYJb7xT8yxJiOsXEgMM3M8Pt0HB00p4OKFBA9BC2rMarWw9mkegvSIkUIKuoRnI/UVEjs+tKqOgisSTtzRWus/ixWpQ5jOX1WOF3HfwrvyVGcYzSUy6EbPiy2m9FCi9u+MfGt07NVlFNTx7FUX4j1o0rsAMsxLd4fR+yBV/ff2OF6d6oVJ2j7XUKhu+t3Y0B4eOn69bh8/RrWoh1f+vKrhCazsbV5L7Z3NpIJi+Ep+NRiz0OXObv6aMMZFmgz1pXQcXGmHot4Nk2YTfnI1bwQngrwOvtvHvf8Om7xBTyyFrCjm3kf20dotTl9lPsunuBW64I3sFq/8Vu/Hlsb6/FHv/+HILqfYYm5jx+/9V609vZ4dht8oQxoLwQA3pPsnekMCDmx1npWeoXpxck6WLwm+JwFphqx9bTKD2upR6PHZaZqhzC2NguvXlmJ5ctLMTEHb6MEth9to1QH4SY3jx8/zjErB7j2d++ta3ViEv5XKRyB7y3Cv3U8oh0IYK+cWX7zSVOVOnZCqUWZZ3cp3xFyw4iFxkzMYwzvEu9/snEQvE5Uj+IR/zSv7HeKEkLJKfwwtUx7dnqcfzdc1iPPi9Cv5BjEhbRM743vzjdq1GaiyWnbW9BtDuXQquGdQq+5pQtx44kXsHrVeP+HP6YNo7j63BNRB84hHl9lZqaayUdjqQoNx4PIJbccl2Dhrl6ri396UoPZic0gtDZ6EjfZLj5HMx7DmONoRPeoEQdYi+FwPw6QqnuTx/H4ynzsow2PRlg1LQuq8BFW8sdo9G9vjuLTIdrryrVUHoYBCqM7Kx3zt9fFvYPodjQ2YYC6VhZLlHEVSFAzq6HVjC6Wghjm2eDeAtfm+dWanElLR+Gp1c0dzHC96rO8e4LpOTF8Ank7G9tnW+pBK90VGZJ/wuAodYVE101vwfhZohxbJniqYMmkZ2brecZ8huMBZBp3Kh4CH60h/qcc3nPx0jH1aNGSaWH2CZjL4cmNRiXaranss9/vjjMJN8La9K8uxRbWbQvcnU414gHCcQecPMbz2ESQHx32Y+mZC/Fr//jvxNOvvgjjncbD+w/jT/7tH8UhQuXQcmPyl199iXj5MD758HbiuxyulUBsDyNpheuEU/aEyK4qCccIOIGqznNN6NPEOLgS1LyL+7hbMted8uwgKY1Mk99VLPt0Wk49Red+8Ha1hoc0Ha//2i/F869/OQdyfeev/ioq4z6K9QhL2omfPd6AXMNYhkCneKtE7FANi4mATSJJJqh74O4hHtAksJpJ51XqcRSqE9WKkh7irfZm8HyreK5w7Rz4RR6js9yMheWV6PV6uftVrzNKZWO+4IBrTTwMV9jK2YaEaea6cr0SlPcIOdihkO5IzLhnBsrw+k0sPrzfxZNL94/3cD/G8gCw6dk4r8VNiLbxaFIZ0AaHWhuOmqjMvT7hn1NuOq7IfSZMHsvjKgk/xQEvcvIOPF1+lat6/CrwCcJS5zzxL/NYjSrGEhtdxds0ZHVV8GnCXPNRs835GPeGsbG1EZdvXIJf3cZwH/kdReVX/oNv3Hrqmafj2RdeDDcBOYIR7/7sbuw+3o2d9Z3o7nRiQPwz3upFb7uXWhWsRAXLPTnoRHW4hzZsxiEN3RsdEGgThsAYk63lOJyZjfHOCdrpevRWLsX37z2K9c5R9EYoEpCgLZ6fnY/Ll9ZotT0KNJkGgq9EqN2ko+4gahCgCVNUBRgGdx9Lmp9KQCuOzkyLIQ5Fl+FDk2fs3pvi+RlqqqoMQJwZY93DtDJqejBYn65Fb6sTQ9pmF6DjDKSdC2SoibWcMmNRPMCWXgR0VMvLlNDKnbaX0MqOHegiHKZbLURF0ENTHZokgzAjynsIAToa5RrxHcI2RoAs+BTlZdAyifKsou2mWnNxDwWysTAfW5dXY6/VzIVmBijH0dDQYw604c8Q/9qF+fLXvhr/xX/5f41efzeWLy3FGrH6f/RP/2No+2r8xX//p/HmG/8+k8N2k+1D308//jQHo9nWaiJfJeDkt6lowzgqgDmU3iLhQ4Py9dS0RuLeZycRekfzTaP4cjEUrHSdNrZPed5krsIx047Nejs+HaA0UAy4LvHaL/1G/LP/5PcQPuL+g61457vfR4oJ2Oq1eLi9H3NY8Gdg3ukhISzI1SM0IevEJ6NSp7UP9FbgCbsJVbw1BGs86qNcVfhF0JxH45T5Y+J5czZgKWnU3TyI//HdH8e9Rzuxv+e8GrxKCNBB0U7iMUHwTNTJJ3bztVEUdl3v4EEM8BAGKif4CjYADSb0dnPzIdcOzS5x6j9GUy2iWK7Nz8csymp9Zyt2TF4nl4pBPz209HodhLaU56e9azPTpzGHdc8VyIDF8OJMS6RxSi/B13leDpWfDUHNy7Xx3hz01aw7fFplwScKoYLit3vVENXFlmBpikMee1uEVfci948lbBr1kLMbN67c2t/djQ7arI+75Ao5dqnpBuYEJazFqQNHaJzE6KNBnWzTh6E6PLeH292BKbR0dS29jPx4KyZQUxNzizG9tBY9wxRcXL2s3d3NFCrXSzCxcvHiGtp7noajXbmfWViQ3sUa7O3uQBD9E0fvQS8YIbP3NEhEOHrRASwqBpE0mV6BVgqXFCT2Qagj0YmAeJ73zpJtSRKFXubmmR5M9xFM1YGZmnBe3eSSwACp9DiEOCY0ie4pD3zgTjqYR8Xi2HOPAbjQ9V9CQZjAGgHLBoyyiUcyN0aAFGCYvDNzEvN2YcKgU8SoJzDlOnG0eZguRDwA1/buuPJUHRzu0r5PXB0JmNyvQQ+j2ZyLHVxtcyhruK+XCPlu1lfit3/nt+O1X/uF+PiTD2mzvScTuIvPxpUnno7rTz8ZBx98ELt//Ubc+6tvx2dv/YiQyZmJ+BXgwRAJPkzmKuEQn7TVHIrMp7A5a5GPPMQjGExFmRvLQHsTXGsIzXKfsIn25kxB3PbRtdUYX7wY1blVn44XvvzF+PLrL6GgcPtr8/HWd95CmfXj+S++jrL6WVxFOFdTwVMZdFJR5gA83JaKXbQKLWCNENJDlHiGYMTPKiV3rcpFZKDZodYCJlERVimrgiRXHG5M2DsE37swuc2h+THIEIXYjMOeGA14TQtL+GvdI9y74eFEbKNI7LXSE6y6kC912SWIjkx+yoQxP5bqU3hf1DkxjvUeigO5AI2Fz/1C+5K/8renPCxPOkhsOq4vzcZaE8Xc4mzikQGTXafFaIIT2mMeoYkCnWtVY5FnFxp1wrl6DvU31Mu1TgzNab+7l82g4Gp4mpUayoYyOpvb8fD2RzgA99IYHGOt+yhauzQry6tzt9RAjlcQqVs7OzEGuJyCbdceGnMS5juFWE7SmNA6ED8Za41ArsM9hzw/xKXd7XXjMUoGGY65mbkYdPZpKnETSD4W2TDaUfcADVzLpeLsT242Z3Iqtt0k2stkBBkCZO3B/Lqmbgo64jf+SGxxawvu3Aa2bQWJ9/pqVeDJZe1hUq2+iVMFWQ8EucschGeNsnS7lOcczDU5FesI9We4pPtwQw9r1CMuVS2Y4DFRp3unz3EI8bTujkDUvbQcCZxjLXhWAuBhxkFWNhkrtNEdvMxtbCPg+zCfQ7bdeq1XGccF+FDbMeYdGauB4SLiAre4/BITYesByWcQy/j4UBPF9QZafwrFsgsu3Tm6OQUz4TK/8su/GGsvPBPff8Nh5MT0/VHUBqP46//yn8e/+z/+n2KP66P1RzHe3wGmQbSJZxcgcxuXu1WvxCyWZBYl7hgPF71xcNn58HK9JT9lZy2XDGeS+hTBca5J56iHhZyKF9qtuDHfytGNVRhxqj4X9evPxJXXXotf+ge/Gf/p//p/Hvu05wBPcHVlOf5v/8V/FR/96L2YRvG12/PRXGjFg0f34xEqeBOeMjF9DDxt4GrR/CmURB8FuQ8+uyjeKekOXCZ9zSsleJzYh8xBTaA8cg8G3j9E6R5BG73MDvxxD343MW2bTlBigMAXc1VTGc5OQie9ic7oKA7A4wEKb0jdPpZrkYI/t/szZJRfM1SFFvNN8zAurTGO7e0O7vmQZ+FFnjk/QG0q13IAozyUCqMkDGfR0iqkMe0d4RE6UMvRu8oBLIwSrkQdr8ABXrMoB4eCO1nKIgE/jbqTDKsqivZS9orZ1eyeH3FSjQ2igUcPH8Db7t+KgoJHh/1BToUQyom1S4t4ziKvQvxZy5WWcoJPamWQBmPowfgpxm2K33PLL+4b1ykfCoUCmfMrwO6qyY3LKzEY9nMp8mq1lV0j9+59iCJRUxKHqdlPx6mdX3nlpZhbcJ9sG44QoB37O3uxg1brEFNLDcMVh+06lgHDm8J0zMu5ISfxobtgO9BFoc4IELj8buiRyiYPXGL+14I40edkuhoPYKhtNHyOkIQZjnGvHO49YciRXDCZcZe9FPMU0+ZswUjukFSGPVOn5UM0R7XaE2NydRaLtDuFiwwTzQLRIgQZo4h2ahEbMOgaNBqdDrNOs/Ez1NXmdG/NBZUccen75mN2ezmtdxolWptt5mo/NeJ7V6Da2sG9HZzGr/y9fxD/m//8/xB1hHITz+CP/i//57j37e9GtduJ49N+MpgJ42S99BJM5qGU4NBdFGEnrQhMThvMRegxVkzspomyafwnMqFzbqYLjJMwJgwARqdiAQa9PHEYC50+gjUdLbzF1sJqnDTmY/jSC/HM3/lGvPrFl62d8KEf/9W/+EMsWDPeeevNGBD6TB6hAkaEq1jj0R4mAGWta55eILBohVvQuHUwijEu/SFW2rARaBIstcAUxHLOBzoyvVeXmGsSflXnalHFqtpT0EM57GI97/VO4oELxmLI3L1sj1BHV16PVXc+19OA6Qwb7XVxxaQUblprTk0e91mT35NT9VQkVBPLc3XCvH6uBdobEh5kclKsY2zhE3X7+QGWE7fyZHZr+gPlYhJ4DWM5j6cgfzlC07CpQsjr+hJadA9Xc6phIJ2qPs3n9DQyhRepp+YYF7vfByg2DdcsXuwMzwB9XL5IaN8Zxd079zPcmIRuI+el0Eb9lkxkthfqSXP5Wmtd/oCX7wq+310yPoeDKihU7ExMZ2M5us937SrMFvuODYHZXLfwyy8/Ge062hktNUIIJ48A+OARFZ/G/Y0+zD0bX37tK6DsONYf3YtLays00uAbHgG5B7t78ej+ehyheadxAe36EpPab91cGcJRbk4/ngE+1YqxspNodMnSJaRhGnDDDy1F2SxWQfZeJTZB6jouY87+y7KpnH8yRplkQ7l1h3DXY/B4IxYoz7q0qCVSVBHpelMJdWs8VJS1/AIRiRVPIIj1ik01/rQhrYwiPNTbBcAhCqWFB5HTyFEezxGP+9i3tvYg+DSxJsrNEVScwrO4uhy1hbn47NFu7CIsCsQXblyLy5R6eP9BxLiHazgOl+IbIzQuby99ckVmiUbbQAFtRenxxTUzt1AOIxU81ShwegQ0ghPM+Cz/uaO2GnfKrkdIbs6hjmDMo25XfdQFbNAqleZstJZWY/bS9Zj7xV+Ib/yn/2EqP9HkKX91UCLrDx/Hhx9+jIWrxGtffCn+8//d/z4efPQRYdMQpXRI+eaUMAhYsiMUhiMUp+HDKWHhVCHL7unG8ycdZlSq4Ms9M07na9Ffm4nxHNTCi6tVavBMIw5xzfqDw9js9ePu9kGs7+xnvuncQ0QtJb1m2+3kFcMFQ6WcIUuduTwhf9apCa8ipETtyQP7KK4NlJ+7YcEqKGa9gdLNKB49z/HgobqxHclNKGl78lrwQYvQaWWubFTkjNchrr5ehqG+b/M1w+bc2gEe0aBU4OUKNKq12pSFL4W8quVH/bI4rovauCp6HU9u/eEGctwHZ+Nwy8acIQqQOWp3ujp5K70CfZtsaDn0BHLQCqfrQIqQFtpXDey0YXmA1xBkgMHCXl1pxje/+EK89NyT8dwLT8ZLT6zF5dU5GBLtBkKXYZK1uflYaU/G7PQx31txjHv24NOH0d+H4DCAbo+DgbJPlr9upxudvf1kYPc/tFtVQVcgjRdzPQKI62pQ5/GosyT1CNyHz2y1vRVECdEAQU2uNSjLKeJ1yjhBeT2AybUilmnbVYD5hfp0LV0q69qzz0YNah5u7SLwhkRWwCOUbx+2hNUB61Nul5ubU8dxv3Yad3EBdqcJIfRIsHw5U5FnPq0doQwqcUAZuzy7jyWrUZ9Z9A5x6QKu7xW0/0fg5XsjCAnBHRmWcy1oR6OOcmo4P38y5gm1Fvd240kIXHt8H+W1Hv3RAIVArO2KTLzjKW60/g7WUojyFLHgxlyJg8CanFMw4TG0lrbedKFRF1XRg6jz6RZqFZR9GwXwBIx6A+FdPBpmF3XXBCKhpngxx+P0YPfePOwfR311MZavXDirV6ZGwdUmcx/P5557Ip599sn4q7/+9/HGX/91Dou2l2oGxnY06zGhxxTCVu2Ook6dKl1piuecNM7dwcG/C8LoHWYXJq52v8XZxKpy/eJwMp7pz0RrL2JvnxCCclMIabuzElUIJrtz/Q3KTBbgbzR0oUB7nlAq4HvaMFPlCa5qyIb+iiFMTio8LNsS7nVRjioyeBTMZ0m21zKVMgeF5Sfv2Qa9V4pHzuBCyjGXo7cLIjnPx8tIQzwinss1FfzM68DjaXvODLnfNU5TKEIHo8ndB1s7yNJuevSGJAuLiwnTaEz44GI1KD5l7jzcqSDwt7LrQyAo1j9fsHC3XFeT6XZ6zURJrjsIQGolN0c1DnDrcjcRefx4L27fexR3HqzHx3cfxfou7mFtMfZw2z66fS9+huvywWc7cWdjFPe2eum+9ccnsdM5iB28g1od92lxnroKkuz2SgdLTUnY4a/UkABfMSmJYnBLfbvQZiBsw/sSDtgngMcWqe01tCYrJU0ORPGEYdcR4i1iawwEXs9p5g9MIg5AcJfyn3j5i/H8134Rd9i1AxZj2Onl4h2GK2kawItKldLEWiDjcQTBBpzOVpw/wvU/no49yh+CX32ENrrMPuvc3Ie2OItvDhy2gXmBtrxy2oqbeFan44n4GNx8jDud/eA+A9zqCEevtVWgMHg83oo2itrVuGWklHVdQkdvAY+sqJegwOgpiRNpmc/5ye9crYsvhkYt3rMHIpwUhiBocMzwz6CszHm4DuFxbxg1x2ZgVw2vwDLewAzMPA1/OP6hhCj2d5wglBUEeXedWJvC2isLxSvMQzrxDLDs7vXiX//XfxC7jx8h1BNx9ekXYq5aj/79ezGxvxsT1GkSUiwmDXm7dNHxHaExuWxZmmOZ24ljTlle7h7G8g6KZrsfo84weoRkt3sdPAZxhFfpHiFAWsc4NAiNnHw2xMtyBC4+I8bhMA2j3oSW2WyL6yNYfwPr7DwP80Fuxb9BaLfbG0Qf4TPRzsMJi2C5YI2W2B9pSpS5NEeoFi4biqCTo65CpF16Yg1DBDSEyVQVl8bON8rITLwvFQAvT5pk5Ld08sxQiHrsrdFjcBVoJ+65n0hzcQFlMMx8oni3A2CYngSmTVyqdGwv5d3SohhfZCzkPxDtbxMRxlbuZ+emJo7/N7cwJtZzp59xHw2L1Vey+qOj2EdQjWvGrmEAB7l9/qONR2jRXcoaIUTHmURxnwo9jz08glni5W988/V4+tmrudpMdapBgxHWUydIQcw+RALZMrmBhJbB3IK9Ca5x4A2F35FwegJtEGXokChPBoJp+J0rCfmZJ4hG22/DgPsSAaIoFDJTalsIMDe3Er/xO/84rj39Sly+cDNWrt+I+bml+PTtHyEMMEuqgyJckF8e4PQq5auk4AwZrgm+Vokz14hFV/Fs5mDuSzDRpcPJeGpciZs07eqQ+6OTzOhrubNLFRqMiSntrjygrXMIWFtXFuvWaNdRONS0uR81PSbwkNaCE8cirYix8c9jRK+pvPHKtCDgqyS6imI4b4NjPE0QV4F5bkCdCgNCfAiOXD/TZN6JA31QSFdQrAsIQCbGUFITwJzrLcqQKihgyF2uqatyQoyEUC5cvRxPvPYiFYqvM7g4+ui0P/uzv4rvfOvP0aiH8Qu/9Kvx+mtfjQ/+h7+I4d3PcgCYT0s3PY7EPfU4/f1z2urKV0/Ti3I4dIPnaniyiw3wBXxHC824h5d1uz4FzSt4B25kDG/Bt7l9AaW6ZOEsmne52Yw5jJ5Lw411seEplVlu7st3RwDbQ+S4jhyURVkdeNSksqGndjvX3wClwpe4gBccYtWiIUt4UrN8uixeg1DTxG8DF8jVplrIgIvxyM+56pJ8mYpdCOF7aCGlyoAmlSplA5OepGGACUeVmIOYXAzXxXKOe6O8ridXwcgOup3czX17YyfDTZWCOZ3kFf7JNpXqzNQtKyhWVo1mrflfVuypq2GM5SFgM8RuDvN0/QbPRstJQvVogVD3Hai3OGXeJmeN73gCtSoWRY2LEE5hgReWl6LX6cSgP4jVpcVMoLiYhoOsXGPRmZUqnl7XpdqGAIsigBEU9EQ0Jz/T8pmZTm1Mi7TK2UPAN0cZOsbAMEmXU7e0joCpnFp8d6GXXZ5xVKZinBoXBOqansI0zqtfu3Q1NfYxxN/bfBgPf/hmTONGY9SzXD0GqkrG0iK7+o1ejN5Ljet6EVM8U9HKIMwOakH1JONk8lamVBHiHeCVY22xWMA/UjngsY1m6vEAC+eAo0XwvNieiXmf39rPEZrOrcgJOtSV4+nzL39ArTMFkOREGHjO8RglO6O9hoW5r+XNnpW8imsObsRdm7h2HiMw5whX6OBoxjnClFWYqQ2NHMszklY826g1cz6BSt+l8eUT2UjGNJyoVauxtbsVV159MZoYA2EDstgiPPjhTz6Ob/3bP4qdB3dg6JPY/PiDuPvGd+P40RaKyAHpJkthXGFFWOD/VBA5mY1PLqEYEC54S6MBWJmUszvXsQ+Oaj0Fd59NHscoN+Kpx4BSe6fVnO+wB50xr/CqPSl6Bm66VIs5nnUH9pZ8jmGUdioB18SYoT75ZIRC30fwdrq96AKiyqGC0miCR/zpWAC2a8D1DPLyFEL/FPx1Fca9xLtLlOHeEoY9U5wKfxnHoyIADvmG38qNjK6iTw+ENia/Qifx6n09bBVCrsE6M5OGpbPXie5uBz6bpA3uE3IcnU08r5NpypnOBOUU2stcjnnC7KWDhyTcxOqFpVNdhzIwpBLNufm4fvPJ3GXK7hB7B9Ssdh1ub2/hgtiBpIKwkDNWgj7JCHz3ktZKLZdeiOTn2gkA2NshwNMQYMHs+aPHsU348erLL8Xq2nJ0e86WM54+zjhqgOI42N+P3t4+loTYEgSoqZ0FOYGmd3itdRo06N7P8J2mpHtpr4XCmUnCZJyiHMw56HK7RB02Ie5BmJ86sAhX2PbbIpFu247xKn7lH/5uXHzyVbyf7fjeP//nMb5/N+PJmu4dGl/rmAkwiSWjSkA/qLdY5WLRMrbnTxhm0hIYQzuKEEJaBu+7b4ZKYoB72qON5jkqTz0Rf7q1FYfdnXjl4kosgpvj7W2UEzhWIXBojzJjeE4Pys7wwO/QSaV/zlR6g5k3kv6+ybPSRH7QouhtqDZajSYKGYHhXUfMlTxFGXhlt6lbrk9Aj5ylyfcFjEH2hUMnx1kMYMYBIYQeZK3Rjvr8aqx+7WvxK//b/0XMruLOUuHG7mHcufMg3virb8Ubf/LHsUbcezTei4mNB7lC2GivG8fQOD1Z6KVRsD9fr0bY0esoTJQB8Lh+oft2mGtyYZYmoa4bu9RwExvNWhxcuBG31y7GLu+MDntxgNXs46q8++P3c0Utk8uuueFCvFV4RQNVQcs4XmV0aDJSZW3nO9/xiI/M42Awh1zb2u/EaDCMOii/gEJa42xAuzRQwDYj3sETP6PKb42WC+k4aOkQeA/sFUL2+3iDh/CEiiFDD4mi/PCGvOk1x7NojLIXg1NlomIoy9fBL646rIJEUbhorNz80Ud349H2XhrACeiCFGInLPMo1hYw2CgGB3Bl+gB+lH8qV568cquKuzWDZqwilK78MsZC76sItjZjE2Wwvbuds/ecu1C1qwrkqqV1q3Tjdf3TfGDt/K72+nyjUCrxlGilVwFNiovcIjxZWlxF2WzGV37hq3H15vWYqNXj4pXruT18c3YJIMsy6M6B10K0YDinh09oKbNvqQhbupJwsznvDDNSSPCOJIhQAWM+c3bmAhlIhtOxW6iTJoTZwN0d0rBprMoEbXSFa/vWtza24tnXvxgnnW785M+/hRcgAyKU1OWO3JYLC6S3oKubMFC9wuX3KV1AnineV7kuQbVQiqAWvKzXB6xcPoYxzHk4P+QY7W+vQh1Xc3F1PhcO2d8lHsR7U5HYuPShaKctlRE9/e0de3/Sw+KkGhSAz50pAAS8OL2ConBTElaZJqHQxe9hzOLxDfAC7CLD4w03DB4B6xAFf+rYAHjRkXLIbIYw7gth379L/Tccv0EdfRTvAd7k+xPT0X/iqbjwxVezy3UXb/D+/Udx56OP48fff4M6x/HUyy/HziefxIw5BUJIk6eOV8Qq0IbSrS3PZfO4kzExOHBC1xy8k4uyKBwARrVRwfo3q7UYLa3Fw2eeie25ZeDWi2hgVdsIIIoMnLinyhS4tffoGKEacs05GS7r5/Rpedrd0/TinODSnK3m+J2dg2EMd3fjMjzzGyiXX2rPxlPgb3bKZCSwAKhGSqJPwZPmYxyk1QLOJjDbk+EzszyyhMA2KVMl7IDCCnyQ8iL/qBQod4rQwN6Gmbl21Djd3dvFV2aVS5O/PbzarVGOu+jj4VV3D+Iiym6R8iaaJqcIt2qUAyJNmk/B93brwsVpNEBZKhrYLiprFy/esl9awa1AbBms7O93BEO4N0MZ0OOLOdGDzzNxhDACf5bkkwk5y6wvmdKrKZ9c0yPRgiIEINeYfhoXyOmfRzDZSy+9yH3cysfOsMM14vkx7t0AF9pVbEeDHm72Scy2ZmEEFA7unG45xYFz6uVTt0vVBNnTapihViHkApzWz/N6NsgCLjWMzw9b4gIYrVNcyPpaTlA6gqkzTk6CwJbDUWzeexBPPf1s3Pvg/TjudzDkKA+0+ecCeSbYIAOEp7ymyOkWFnz5x3XKdQn9zAvy3U+vq+kVVi1wuvzU3QPmDoTbp7Qh103i7fb6ufpSF8IewMRDylfJ8FhSJOmQ3yEstHS8vQD5mfBYnxUmafitZPOZHo+0RDNNcZobGEh3vA5XJXapvz7x+t4M59x0jJeasdesxCYWx1Ghzn2wfJNchpgKW67f0GjF3mwjHsHEH+324433PgLA6VhauZjWev3u3Vi//UFsPPw0DcPFS2uxffujONl4HCfE7HZRanFNLBYLekZrYPW3sIv3MfV6OlpUr826c3UuaTRZi+7ihTiYX46jCYSD93gkrfUMSmNhcQmD6MbAeBcolwphL41AQhz3oPXlk/r0ktwwpkm7DW2CEOcSGvzLhBnPosSbyMrEoeNioS31ilt50mn/LZRAGyKZ/9DjkVK2YTrbxnM0BScx2rw3S9Hzru+IsqotzhPa4AfTaMexNFGo9XYzqoTpVTwDvb/Dzc240h3G0pgwCXz1qXeH8MjoaBYFcRVDuoJSnREX1DuEp12gpVmfjjZhf802Uk7yO/yUORT4rbJyZfUWfJDMInvLJP6Qf9RYfn7OSxSgwMtE6Q1IGBrmKyn4iRb+5zlfUtM5bNOsrm6GCsKeDbWS7uv7H74fr37hFYjjkOiT2Nrcjdn2HMio54Ach1kb05X4mziWexeeeDozqq6+kysnaWYtF+Q5hsLxC1aeQ0y5XqwzjUWFSBTHArRAziIqpFGdjf7Sanx3ohnfO67H0dKVeOLFl2NvZx03Xc8BpYJiORl04/H9T2K8vxenEMGRbo7ktFtVgVC8rDVX2aFe3uQ3Ap7XC0Ec2yEz6MjZcyHMDgSyK8o6ZHS9omNjdnB8zLU+jDxAgY6wMD2sVw8rmnkBXlexDFEO+/D6HlZogLJw/x6FB1InjEVxFVoKS4EVXGJmk6YoDP0d1am7ZLkalBGMQmDkMAbn0u0US9WtoYioY6aPqz08LvBSb5PGOE6iM+3C+ycxpgwkDGXltOyZ6CMQ27R9DyZ9uL2bbvjVa9dzKvPmwwexfv9euNHN3KWlmEfIDn76sxhtbBRvQTdE7MJfGbIBW8Gm9RPOAbvjO+rgytW551u1LMMNb2YwjdN4Kiezs7F35VJsLS+gfDEblGHbU2Fz4l5QKHyPdGZ8jiIwweuoTfcKnWljndstwqHZaGKYqnq7G7vRevA4Fjv9qJlvAmlua9LDu3K9B9ehtGyNlgqqdp4v4Ermw2jBBDhznoKeqTBIKd+ws75G+F4l/q+jWKsYz+n52ahMI8QTrlAFH+PZG9JVBoOY3x3ECt7FDDx9iLJzNLK8WKdNT8y1CGvwulHsTjLLMRrAMxSPnCbcHXrgvA9uwpJ6JngxKMfK6srSLS3puSZWrs6tvXGMUi/+siQa55EMx6nm8897CrZxqIKvIsgYyGI4fd83VTq6rF5wN55Ll67Giy++GDMogr29/Rhhna9cuZJay5dzVidM4KrVI+JdM62NhYW48vQzWM9RbOEqGQuaX5jWq6EhbvulgObW4ZBAxaWOd6pvb3ImtmDYt3njz7EkfzrVjjeOarEJwh1zL2H1ZH7pV38t7tz9ODPk0xBtAqY3+eku0dZnIrbs51naZjNtn6QtJOY78KtoEwm2mwdtjesr1LHCZa0/YeadM2XmoZG369TuzQF0UNimqVeB7cEIDv0tLFe8MApA0aAkgKtH2bsovh29CQRyCApUMnp3Lrg+AEeGLVDi53DxK7uhsbh+d3l325BhGEzRtZyGVqQS9ZE8Uk0FYQgzfTgZ621oyftzxOHuAI5LiOdTiU6jGIVpBGELhuzQgHVi8Ss3b8bLr7wUY7zA/e1H0T/Yyy0NZ+cWY0T4+viHP4yJzh6oN+EorEADz9BaoU6rJn85tL09M02ooNA5QhU687yJUxOFhhV1hLu3fDG2L1yNUQXLC75tq3gzz2JsbkytB+vkqRzRCcx2HXq/hnIx1+LYmsPmFO1F4H/0ftTWt6OC4XI2qd6ng53ssVMG9JgtPyHn9xHGzU+7FGVJ83l/czUscwHZNmUOT7QyfcxvlC/CPAM+GuKHslxYt7a0gBuwQEiC1X+4FbP3t/Ba8EhgGrvf3WzaLQM1qq6PModnM09ZyrdJbo3mDMpcujjsQLNmt6g8JV6MCJw+7wDGysrq4i0ZO0955fwPLvFhRwDCe8m3MowPZo8AFzOm9c/3eFnrLGLL4Uvl8J7Z1Zxb4HsI7hSu2sLSYrTmZnPnHgfSXLp6hadlTxALoe1LHo+MNUfR73Vz49aqoxZ4dmZhLj7E4mxB7H0wPpiEYbk7hLg9NPQejdyipHuU9SO+v4cmfY/n3kcot3hucFqlDVqQs+HPFdwzyuju92P5wqX4yi9/Ne7h6g579vc6G9RBK0gGiJ1uYBFhSokussWb3kq2zRZwQWH3eqJM/KjsILkKy3BHgmiWxan3jInTpUSIZ7BKju3vEDu69+FRF2IfHxLbO4mGciizKGfr1ROznlKRbdG9H4CHLtbC7tjtk2G4q7OqXBg1AnpU6T3wqpdVBKkMoLcDc3I2IsysB2B8PAnTDWsnMUK+ek2YqHoabZ6t4c05Qcyl9fTgnE1qV+38IbGyTA8/7CMM9wcjwoXn4+//1m8Rq7tK16M44Byj7Myi17DuUyi03Yd3URBQDpqrGJLPAFBvxwl9roGot1kkD3yCF0OGGpjT0rWauNxu/YcHcVhtxKdXVuI+sXgNmFwb8hC+UpjH0FLhEA9lDAAKBoWiQtBqqjAgBbixJwdvlbD25Hs/jMmNrcRFdoWDN4Uqk7f8+T2VAqckKQYWj5DyXN5tRmWDoi0bM3tP38FykA340TAOSPCGShjo72k8rRoKtf14Oxqf3ou5j+5HG4XQPuhHA1zkfpjAorfpyN9FaDYHfA3ORRTjDLzrAKxchAn8NhpV2Q79XerPdUjlDd5Xg9h2+b2ytLKQaz6mxYcQ3M5GZjcch/yePI+WskSLA948bZuzJH0+GfPzA8TQ2Lx+drh8XHaH8OeYBoeXiqgLFy5kjKfmdAMQ41ndm0G/H0OsymjAJ8J5hDehlTk86oJ4kDUD01H83i6KAyEY0CAZcJNG6RXsIIQ71HmA4EgoBdKuPTO9ypaNOjSXIoxckCCuh3ACHNto6YuXVmKR+Hhj/R4KACY9Aj+cirXLdw1xs7OvmO+nuH0ycLIBdX2Oi2SU8lVYi2UAB+KZEw7wId49yR4XE6fOoW9ytqDHGu9fgimXahEdFNMB7x/ZDl6TJlkhnxI1Ces/BQYr4m/XHMxMOwJQTwbBk6POpI1g+kIyL9+9lspLdBDwcLnrqE0YGRBgMKwJ+J0bRqwdnMTCQGY7iUdt2gPsbRh7RNl9GpEhJMrZvUr6MOp98Hbjy1+PL331l+KgcxAHhAq9x+vR29nK3hPpP+2JIqtgsW7fuxtjwibpIt7cpUyYDcRcNVvvW149wj+W4Q153BPDY4v7b3ZG8eboNH4K848Xl6O1sgIsCihwwXMKf/bM0M4sl0970Mx/+XmEoKSLfWZVJwhbj977MGpYcNfesM//lGc85B9R7mG4KhkO9WAoMxPTnE4lcKPZbbzi6QbCSmjmas++W60WekoKm+CHtCs5lOKB2EWrUbUNaRC4dXQ8xJOFvtDAjZjM7xn4C55LwC8QbrQgJwFieSY9ARiJ71NH4qERrt7aM4+IrFuvE6/kB1diryytLpSFWvQC+NNLSJbxYQoRcTJ9vsl/gnu+oIpaKsdVSzIZ1j+f5xkbIMJtvMiiKi/CZE7RHsM8CmIlllaWM9khDKl2eNYt9g0r3EdAxeAuwA40cbjqeAzxDoWNdxdW4ubTN+LK1bVYXppH4R1G3zEPAkBZKYj51dLLteLlFOQXewlyEToH9xyfjhEOrCLWakD9zRliePdMHPdB5Exq1/6gILLRbMIfvDscl27Dc1ydCxqn3/xZInmg4Yc4y4sKH/czwYcA2bVmn7/JVzE6oB1uZGJ/+h5u+AMa1cOy6Q5nFck4tIe/opT0HGANhNhyxqNBuCmxeyY4MhQVlnDAMwUXvH6+S5G/C534nxPyAnRRJM490XK5nV7nlJCujhC1ZvLzKIeST2fPQw/QZsYTuLVTMcKN7XBtiFe1ThuO59bi4rMv5S5NvYNuDPsHsYNXoAfmupg14viZehN4MBbt2Xj79u34waNH8RDYH4NXPT/j4iPa50rJJzynAj+aAjd4eR8D5/cR4m/BG/8eUn58Uo31o8m4C73GGI25dpN3dOudu4CFz08zQeBDJUZZ8qAudhUB9tOwtFKfSXpMu/nMx3dj0r0uTpzABK7EP7CdK2QVgLN7M3ygXq/XaJtzYXJhV4imst2Br+p4Mw7Jt/teN1H8y4oaTvlCPvL59CSEUtmi7bIZ+j0mKa+FIpVWM1DAhXKExa7uCfCRY4TxkNwcKb02YHFLQ1yf5Phhox6DhXaMoKN0P8Ir10hlPpAwagyOKkvLeAxWyMsJIICoHJJJ+OV1mdcGnwtcsVa4dz7D5xnbJ4IUFhtksiiR5jtUmq51eh26Xogh93DkCCcWMqahysxRWIbDnuXwgXsroBAcCNXrdhImY0ej4KPDIUrggOv7cThEeSC8nd4B7wzicFA0trGuiE6YgSmtIuXmQCDqyco8+ZETxvjMEYS0QWXUaLhtH7E5Vm6SGNX5/w7WOUIxufWaU18dLXeCApOy5ziwHOszFoYsKfgyoETxP2t1kEx2A0L6JZSCa3N7zVyIazM2vEZsOwSex7z0iPhTgZBBzhPA5xQrdKGdlHeil4ACrUBs53U4qCtjTJ8QFxAP0Ao+ePHzBKUX+dS7UkFLj3NrXeNaA7w7Ck/eqOIt1DXoI6dA4+F0T6I9nIgucG00CD+wiM7/3zyM2MAtvvzMK3Hlqecy/s3xBgipszOnZuq5t6axvPhx2LbK//vf/V50wbldtn1A3kUZruM2f4ZR+Rj6/YzzA4zATzEwH8JP95GWAwWC58W9eaXcL4N291xjBOs8h8JxF6oyZkd+kE4oDsK181G+bjQzpEw9S5OEzquZuXc/jt95Myqd/RiCyAGKDwzzR/niTncKHGkgHf+QPATVfcZesjrKwfVTs9ekgmdLPXoUy612vt/F0Gh0ZuwdAO5MHabxgp/4lKfkG+nhDlkOrNpfq8dnbfgCrX2wUI3t6lG44YFjIxygZ/4q14XgTXvYzB0MKGuTMLB7YT6GlxeiWyekoCy7lHUUTDgrs45wFb6JZ55/Ap6QEWQHCoRA2XCAtsHJLmL47PC32tVDy2KX3LlA8FK+51uZgadSt5O3q8UVZBogwOWyHGL60Sef5DvPPvdMLheeg6EAKLW6mV6sttRL947vI3MMeguIUgNt6bJiU5TbcvAMGtClt37y/k/j3bfeCTeKRfVFvdmKy1eupIDf+exOdLu99ILOl9NWlvIDJKrsHKxjd5rr9zmBp7U0F9cvLcZ0dyM6uLciUArleo3gQPd/GgUyA0MdqnVxmz2c7OQBaspovFSGKDMq0XhYpzjXmjgCcwX43VfSITwDnmsByzUYR+9iF5z8jFc+w3926XV9K/MZZ+hOJZy5AQp20FeFmN9usAbChJzYKKsr3gKf57pS/4FvKSAClB9nh7AhvTHEVe3NoKDhWZcMSzVHebmlG3WbK+lVqUI8IDAmIyFQ9vdL45PpRsyuXo+v/uZvR23RtbzhCfvbaesQmiYO5A+Ex5je/MoP33wrfv/f/mGGlS4N5zJ5c3VCut4uXoM5BhViUVwaGWmo8i5w84P7npnronxDJx+yp+GZZ5+Kp5+9EYtz86kkaQpCY1e9ihYccC0T3r4/XYvh3sP49N/9ecwcdKJFm/TgqoQo5jqcfSkQ8r5zJ0woOgtS5T7CFXccjz0FDsBC90QfhePMzg7txu+KK7OzsUxYcYDR850FlNaUCs0QA7hyBKQEzgYaDiOwdQS8ibLG8J0O4Rbjhtl2zuKcwKOTn/iXXbYOk9ezdzd0jck2+F2vVqKLFzfVwjvD2xph4AyTh2NHFx9iVIfRw6NxrdCJp569UbDKce76O/hBRBVB59NEBU9pqUS4GVzjFQV6CkviMFKn4xZLxrMc6VLh0qaC4ZojD9WCEtVyNx5tER6M4/LlC1EDYLWjm536vHDIMJPGTrpCvo+FSaGGGRTKVEAgy/5o8xUOlPr+978Xu8SBDrYyX3D58qX46le/hGWaiG/9xV/G5sY25ZWxGoqWkIo04eM/PgpsZSAW8a4jNOea8fRl4tSdR3Fy70401fi8e3RueeAPvYxkkNJ0ScmpYoS43JOBEsk8b8liYorrLrp6CYXpLkobw14MYIDK4USs4s7OQvDPINRn4HCngneB265mcr1KqyloRSnArEcwximuYhXcOMququAmDFot3EKuJR2tG5wVq8l3AfWasPJd5VhyMOCVukw0nkzp1SBYwJoKCIbTuzET3uDZBjCbT9gYHcbHfRgMBW3Xn0u5Ty+uxEu/+Ctx9bkvwOjyFnzF+9klSAw8OQ2ECLXD34/AwZ23vh+Hf/12Ltjb5v1l8FBDSLsIwnt4hn96/3bcsd8N2KuUYygGS3AkdjkoDxiTLjaQ4/wz+ZbzwoXVePnFF+PS1UvE+2o1qKEi57nMjVB44oHfDz75WXzy3jsI2Qi8YPGBs4EQz4Fn9xGpcJqIh8J5ppdK/Y7+tOuvXUMI+RyisF3uTw8ou+FRMvVaJS7PNqKOLO3v7iNzlQx5HMWporAL2LycmzwdgqNDcDVaqMUMMjPbOYqDxZnYWeP93UEO+GvhzeLfxlDjBC+ce6hzeG1tDOkOLftg8hDFAA9WmxhVe9gqeDJ4TfD0Ee8cUm+3P4ztvV1XcFq6pWbKZAmNcGDH9Iy79jSj0ZrLM5ciX1uLebR+m+/uveD8iCkb7npgYPIYzWNS0a48rTxfipul0HBfHlSjKRiGCgM0526/l+XNzi9FtY5L2XAc+2K02gs5ZzzDBrjX5ErG5mf017vwyFlgVD/EHXvnnR/Go0fbPGdGuQxWeeHFZ2JpuQmzDOPO7U9SI0KdFGCLk8FUEQpuWhsP7/FXkTAOH8VxGZ4gBNeuxjEhTxfF4xb6yEthIF6RmUwclrDBUZWcadns4yfWltkgvPY+I30IYq/MNJ7CPXDy7b1BvI1C+BDivg+h3oCJ/hIh+yG4fIjmOYbIZovdcNftyVxHIhe/5dRYUrp8nZZCX84TjCVcKghh9Tlj0Bx/wHdzSCqVIkg8xLMqtxwyzgVnf7p/QhWmqzltug/zDY5jFivjDMwaNFAByTKzGIg2IcEmdO8CH4TGh27EhWdeipsvfRHrC2ZUAvwZLrhNuyP7yj6ZYAn3Y//Ro3h0717UVudzM5TJubk4mAM/AL/hXJyVdvRHLt66h4Iq8JUEeVEEaYCAP1ty9vv/+/R+rzOM9cePISru/GQjWrrxGaLJBuAEBWDCb2v9UXz64/ciBl3eQlih+TE0G9urBewdaJJhNMJuredD463HnJvD3R3leHQyig5ykb1ReI/2+NjL4ZD/BgrU8NqxEU6+6mXPhXkNDaWhCmKEgXTntSGKBBaJ+Q7vV1FoGOKlXby503FstdAFyKFhn/yVCoX6fUfvxhxKFe/NfSuUOxciSrwhC9OTLvLsO6pVYOTZ5JODfveW2fX2vMNC22lRi0umAKJFTGQNcC9gVCeyOCqSizlAJWcB6iepcanUGE3l4vueJnrEmqO3JokBteIVrQUaS23WwQo4H6PZnkskC50KKge2HI+T8QW3bLCLgMj4NNhl4aq4RCoGEydvfOe78fChC8BQD0i1736a8OHmjSsx12pQXyO2YKiNjZ1Emt07wpWqABgzKUi9NDDr86a5BBk5CQkOJiDYcaMW76zfj08QmI8Rjk9o923afIfPzyDwJ/D5B/z+KfC+RxveR3g+5v07lGts/AEM8QH3PkBp/oQy3gV3HyFwO7TdtRy0DiPgsOcBZIEzgMQjQv+nd9Y05DDM4jY6CyZOc5nPFiYF7zzv3Itp6rP7MEdxqru5B+ooCeHkmt2jxqKpQPS69DJU4pwOKdbzSI8AfDhZyP0k3JDInIh0yTH6XJuBierg1N6EXQSgw7sn8NP03FLcfPHlWLl0qeCX8vPMpul52FVoCKeVpYUIid2WjpY8np/FOs5Fv9mIo/n5GLXqMbCLeHEhPn34MC1wUcnFQOhhFmWQP//GIX686GlSFcH3OYSjs7OV+Y75teUMkxRMBVul6Y5p9z/+IHr7m1yTp/G88GhcpNV6TNK5HN8+ys7lBfFR4alKNGlcg3qq0/Yy8QD4GRDaOcnN9Uycyr8Hf1jGHG0Vdx2Mmj0kTXBrHsJp/w5gsvdF4XbejDgzLHceRQ9lszmPwSQc6LjAMMzQPpmJ5dFUjpo88TmVAd7NjJ4DL1cxbLnqN/Dsj0v+RTXtP0ifyk32T29fPjH8Xbm0eMsFV3ftQtrdBVlYfE5jfPeSOBya3R4igP3oO0Q5J9agG2Bus/cSRWHW+tgCEcDtdMtmaLyDQzLe47pbiGktMy8BBXoHODi8MwsDGLdCFjSo7pmKxv5mYp3s/uJ5TmegKbgqiWQE/t7/4P34mfkK67BB5jNAWmtxPq5cu4jhwvnm2f39g1hfx1IkQ6EM+N8jmUqsIATJWXmKH58ADuCynrn5Zly7diETnPudLo+nLUZAJYT9/Qg0pTrAyjrSN0JgHG2nDUk7DiMYv/q7dA1a71kqC+bzL5Gb5xmMwO5aky6sYWhkj46LzqZC8+R+eUPlcPZqHloP8EYT/JZeDfdyYI3ty9+Fdr7iNVuUs/rApS6wtPEd54RkzkiYeFDQnWCEE8PzuMbEx0cXrsRPsPouNnOC4l69ei2u3HwyZuqtGMgz1sGLxXKDUz8pU2VfRs/SeoQmPQroqOJxRSLhaDeaKMU23uRcfHz7dux3dwvAFsVx7g2UNQpUEGd44fz8IY70OlUQtGQIHTa78DQKvEm5rVY7yT0c92Pr4d3Yw3txi0BHoopYKFvKBD++L0WpKI5QaIfw9QDB3kJxGEK1METOgekP3fsCa008727d1iUPuGiQuHbdBlnA6eoz4hUqmetTrsx1uNDKYbMSoxq8z3MqcxcWfvJgIprdUbS2ujHt3gJt5GcGOiLwKg+nyecObCiXGcdC0AS9iWnzClS5h9JwvQx8+nAKgKG1uBM7hpyGjJXlxcVb2V2j0FKxw1NduMFZlcm0CKjdO+JU1jAr7Satbh7qyjfOUc+4FXfRRvrd0YNJDhAlI2cmnfecpGMDTfY519yddl2HcGlpkfqLwObIMBTKBMxpb4jaa8oFJwBcyk1OaV0UXMs/Cbs7V5acwt2Xru7SG9PNVrjs9yLf6ygihyMfwAQPHmzQDq0LD8pIMHwCnaJxJpYpsHyj7GQs2nP50uV46YUn4onreCDt2fjkk48pR4H2KO/6mUqA5z1NFqUXdHaIN/cgmMcSuiJy3uLMBTuyzvOzvAN0/Cm+/AaWK9evxtWbV2OqWU8c54a7lKniKqoF8irFPK9lHPOO3WMFxp8LSnZdgSkF0XL9jTGBLsCPpDsuJZvts7yZJ/iTLuZedDNzXgWEdG7HVLUVsyiFjxCi9ze2sXbtmGm2Y/kiiuGJpyjYAAtmQ+hLBh84YXqZsXgRpQ3WaR4J45oxbxm7bz3wlzjCsJxAy59++GGu05jD9aGlEMpfnz8P/N/8lW/Epctrsbm1Wbw90ZKYkObwUeIAjAGHSqu9MBuLSwuKZRwQjj7+7B4RxC7v8Rz8J/y58E+e1Gvb4dcKXqs9avYeNd0oaKkRsdCOHbzg0UQ9Z072EMIHxO27et60UyOl0DsXhQAD3nRcDwItLakP1AomIAKf4QSa3Xky0wh48wT+clJFHc+bcpQI8ySjxmQqGYX+GI/cZ22yS9jXKPuUe7ZFecX0xzZGXv51WL+USOV85F6oY2R/FOPOABmbnrxVegQKe1liCgRf7cJxoIcsYsLPNfsyFwGgvmNXjwtT2h1UBoTQQBMZAGLX1ufLjR8XZtP1zaXTOPzdJzzpE/fPE0+6EEYSNl2ZwgxTJjT9TjlqAuNslZiKQqfCXIKexO72bmxubuew4UxaIqCAF64FoeK6d/d2/PCdH+EF0cLSRJ7xf38Am96B//Ia9/Q+ONwp+ZVXXogvfflllMOFaODKLy8vx/b2dmxtbiUuykE5eZz//tuPJorqa1/9KgrqfuJJ7XxWJYdfPv/BN/5EHs9MEoK9/NJLce3K1TLmA2L3cp699Xq/MFIKsyeXxYFtzbgZuJxvL35yHgZw2y2pW62npQXkbQvJ94VC1qJqlJZViCOUlMoBWugVupJxg8+mBgVcf7r5GJcaRY6QmNiamW3H3MpaJpQnJvQsIRgP2lUpbdNCUZ9dhlao4jFnIB8ewlfS/HzbQd3dMcD/6Z/8RXzy8W3K0xipCGgrZdluy5oklPyNX/878frrryfeBgjkzs5OqSMPW/bzd/Q8FwhVXnnllVgwp7G1E48++zR2Nu6iJBwypfKQDrwGHsRH8kjCi7BCC3tUVGh+n1RoOU/Ajft17qEMdrour+falXpo1E1RKdSWk86IM1ancsfsDnLUQXa6yMiA6867meSevTUNNIaD1Gbg/X41CDEAiboPqbuLK6Ec1CmzDW+0CRfsIBqlQgEW7m3MTccBntxB/zDnrRzhyaR6pI6j0Ul09nt4wk4f7xFKHjmZbOaWSD1HmJtdejoazUE8Tu10fwMXsXAARw5tFgkAmmMbfBcg1JrGwQ7eMISYwAw5OnICFyuHC/OQzJBDTalHV/EIV8uxCioQBTgJTblaFhGoJfFM+UDSVTy6aA4gccmqVB5oca3xw0frxN94OTCQA3LM0Lpl/v4OIcSDB9FNjwJ4YUyqAQb+sxK1tASQWfyJVDlY6nWUwVde/1Jcv3ElZrEGLhfe6Rxkm1dWl+POnc9yEFZhSt8sbfyfOnzOsOrLX/5SHBx0UGQbpU5f/ZtHwsZ5bg15xpFyzz3/TOLWq0cbW3G0vRlTp3Ztoflpi8Lj5jUpIODQSUY+m4NWKENigLXsrx6BLz9VASoE37V78dzbURLO8ZswQh/JLKx4zjAOlorSjYOrLoLCO/dcO4Ob1cZsrmDtGAUX41E5O+4DDGebHA2pt6G3otdgoeLUfJUYTOvFtzGepkbU5ck2t7bjX/7Lfxn379/jiaK4hMdSM58FL83NL8Q/+6f/OMOt999/P9566624fZsQk9KKAlG5lWcTH/y+eu1q/J3f+LVYJuzc39qI7Qd3Y+vBHSwsdC21FH6nwekxgUsNkz1lGi9P+dlEsntPirfjHu3YJXRCcR/v7UcVYW9QjmFAdieKRNvsB2VnHTRGHndRGeHS07Tt5rkSZyiQ3EeUhw4JGUxhz1BAVUVxyC8U6fzYMIN3McLb7el41DKkqKAUJnPeijuwuw/Mxv7AToukpZHAEe8aHdh7ZpI6E9VAVcGFuuUq0KWRxkPEdzZchPOXyUSR4sOJ2HNilHxCTrgAYdaUySiUQjIjl7wuACLEJJdTpg8HLtXWxVvoh0tPra6txvziQoYfrovve+m5cPquuHMSVSogrQeCbyOckusgJLfU8vpFynEseJWWtZoOt5ZtHEHZT8vhwBmALPDzzcNvaWGBzwVinnr6Znzta6/Ha69/Ma7AYAqy9/SOrD+ZAaXZJOZtG1Jgvf7mIYgeaVX+lkPmunnjRirc28TKHv+/jxaBTRxzCt/83Gy8+urL6e5j51EKOzHe2Yoqyspg6HyJd26e0YefKmPpdUYr8ei4ekM4DZsM73VhVrGmcHKWmL8kXdHAlG24YS4BJkSo7VHK8SngYhKaTUL/AcL7AZZm1/vVeia3dKOnMSgqHPlAo+CwYL8Lm3AWgySYwlG8SZV/wpHu72R6Zv/Nf/OvUMqdfPbzd4RD3qSea9euxe/+7u+mQfnsszvxk5/8JO6ZI0gcwlCJJY2afBq5CNGv/uqvxjd/+Zs5kGxzYx2vcz02H34a42GHcqE1j7pkvTkuu27Ni6kszZPRdE7aRzjh/A4NplvnjTE+hxii422UwkE/98BQIeR6IAi3giwu7cFKj4FTLnU0gBZe2hd1yck1oC/hAqdJZJfFdwRr9u5xQqzoVvE02u5lMoy96nFszE7GozoSxPsNPGTbO6yZC2vEo81+dFEeOcaEW4bYUJjS4QnKz7keXDevU5ldaN2yEBEssWReEaiGlWvyOy+mprNBXufIzCXY8zmRUwaZOEADIUQTafPLHv80TKUjArEibrHdmG9Ha65NXNaOSs25/Ghk6xE4/2QUIbcMmERx8I416xX0u53cOatzsIfH4d6DB3kNjUHMW8MiEWroph2hNXGtHF5s/7GjCrVudmmq3ZUW15588eXn4sWXno1r1y/H2spyKjYP25E1A4+j1or7aMhTyZ2C9/f3Y2NjA7xlM/PZv00peM0yZPgrV69g3drxwfsf8Pv8ea2m7eU3MOXzhYfzeP311+L69WsIHXBz/3BvL8ZbWzFjyAaNEjO87vPpHkojyjhXClqgsmReeUaljz9QElJ82jvh6MbsfeB5Zy7mb9rr+IWqAp98wJ+4EQwUpD1Mjtp7SN2fgN9xzXUCmjlNeX51JWbBkQPccrEayrRy80bZxUf5yriCPk6l7Xf5yjDBZFsVJXEaf/hv/k1s4eIXIfedM/xQpm1bXV2N3/md38nyVSKf4sl9+umdVDK+U8Sr4KDRasdrX3kt/u7f/bvxzNPPcJ9wFt457HVi9xFe5d4OAgsPKcjAmMoHHtdjyjDWfJef8PIUtHAmot7Z4ZC244of7uzH8e5+nMJvDs7Su1L08xB28Cuf6EHrTasUhEvF4H2ttfcdUt7DM9hqEwLM4gEo7AtTcX++EjueeAOP6yfxuBnRhR47aPqtRjX26yppwg68h5mjevRml2Pm6Zdj8blfjMPqYvQIMfrjHrhCUQC3IaX5rcQtyAezyCEA+P3ms9dPZXaPQhDJL+ILIUSwTMVXkAXguvfqMAvjWwoNbkpBFN6CygJmSu3qfYnNy4fTvAc27DoxA2syBPhzNGAuiy5SYHSBkiDJJFbqCUJL1xxwcV16C5d1G2fpYSh0bgoz7A3TdbVXZYx30sXS7CHAuW6jQXaWwsG7CyiBV7/8hRyXkYO1KFilUBJtfIcJrMPy3WMhQYEhhU0lsY3l/v3f/1fZ45GWTDX/txzi0VPhN/594okr8a//4F8Dpzguz/i+z3j4afkeK8D4O7/9P8t8h9kCk0aVvW7c+8534/De3ezBcY1IN1At2+E7Jl+C8z54sh2W58AiV9p2erqrbLs+gKMXMxFse6g6P63fT+kK3uWH7KHwE4/OVX9MVMdMM3qnM/FjwrVOsxYLKK6FuRWUVyVq/G7NzcdMDqLBAz0TdnGZ3gP8lJ4DcJx7Kp4l7wIA/CcNP/jgg/jjP/7jpLUehWUU3MgfE3HziZvxj/7RP8o8VwfDcP/e/VS49wg5zvGpsVGon3jm6ZzuffnixVgk7HDDYFcoO9h5HDsP7kVn4yH4NZ9WkpXCJw7kO/mtGC6NA7ytx2BbHOcyPMyNYQ8PunGy3wkXxdWDVWF7pEHlAJL8PxUF91QIGlXhlEbFODs4DXh5RKtu3sCdwkfNyRjgBU+2qrn2hEraZywn5ZDTLRQqhDFTU6249LVvxOjytdgbIDMHTh3oRhcjOu4fRHd/Bx6fSq97+/Fj4MWIo5j1tuQBhLC0f3FptuQYaIw3vSdCyypHQguCaVMyRbpR0zkE2Y04XPxVhq273BSWIncnmiwWFT17ZmUUCAg/GsQJwnrkRKdxH2AHuQCLcbpxDjeoS98B5ud5Y3oni6RySP9L78E5EFofGBVr5YzM6QkEWnaGkVxm3lmQKoUTPIvjwwEM0KOxLknnQJypWESzrsw34urltfgSIYNzNVwyK2fcnX0qCFqDdME5XT4rV53K9sncumKn6RrLlA8fPMhnk+zi8n/iEJ+GLHa7atVoVLkBs9jMcsiQJlAL8z/55JPx0ovP57vJ7MDmQJtHG4+ju7uNa4nSgm66gTl+wRIAwamzyYO85/BcXfsc+8B9KJsWw5WiXFEqx0Uk4RFWrIlK3e/WmUlHY18YVAGbnqjHzul0fH+vH3+1exCP8dC++M2vx1PPPRVLF9ZicWUlWgiei4w4X0J+kcENMc9xU8IALC2GwE8ZTNyJBJ8oymwy3njjjVhfX+eZBK7QQ4PD5y98/Rfj7/2930z+cTXy84Tww4cP8hoPJb9evXotvvaLvxCvfuEL8eQTT8bs7GwuLpzTy/EI97cexfbDu7DeyCZCdwwX+LWr1J63THbLC2kk4DRAEb+nw6M47GCEDojZ93pxcoAlRti8V5bUA17aI9w2O40XMmaYoI7IUI97Kg7/uJR7bToycbs5EVt4CZt4B502/Id3dgklvDouid7pwWG0u0exipN8tVeN5e5EzPG9fYh3t7gSp9eux8GIEnMX771clnGIjGlaq3VkdX4+li9fhUbtNGqGW/KDmxJlmAE8ldWV9i3prpPjiCuRaezUaOL218pK0M32fDSIqaema5wQGwEzpMg+8WwYtgxt767LYwT+kNh/1O+nxXaGZK6lgLAmniBIriQjtlQ61Ouio860U/i8nu5q8omMqregVtVSgBgBp4UO38wwAcF3t+Fubx8G2ePscHZz0pULdDrsWgIJq0taOerOxUlvvPBc1FEKConegKMJZQItRXGtUADUZeu09F77eSyeMofsVGIORvv09u3c90+g/zbFYP0pANxX+SwuzmUM/POkpSTzs7xbEmUwAAzx1a+8zvNl018VosrJmYgb/V784ONPYvfItk3lQKT00dKyyqBD2oCipR34Y9RcjhOInXs4QmO7Jos76aAwx+OjkGHOnIsBCSq4szk4DQHvU889hOG74PXtXi/uAfIId//i5QvxhVfwuhqz4MscUx08FuOQioWKVaKJQ64VuldyQJGNNM4VD040MqksA9v3/8nHH8W3v/0d7p15hioE3lPB/NN/8s/ii1/6MrbkGLqXbPrWzi5K4WHsbO7QyolYvXwpvkDY8AoK4fqNm3Fh7QL0n0mvRF6UV/rwzBDeORwcoPAO4T8abegA3k2al9MZinafa6nhlTGmGf4+7HTjaK+Dp9DJjZOSuuAPnZdh2gxtcxSpytpTekoD+YnHaJdUV10UmnvowRnrN48qsdonTOoeI/xHsdA5yfkRU5wLeAVzWHiXgWtgsMBMZGTM+2PkZwJFOLF0ITooqYOUxxE2E20i/4F/Q/nm3CwhXzsWVy9EHV5yi4cRuE9+AAaVROXGlbVbOSYBrdi2B6KOW40LqKaXCNOEBxmjUrCWMvMQMKKE1sVz009jfMc+5EjIjMuL+wU7QGz7pGEyMcaRggWgMswRFgO6w+xoOs4MU7hRPIaSd0h3PhXFRHaJDiFKt9uPA2K6LpbCyR8qCPthHe/tRCvPqZwcgwDACEfHKgdgAJCac9IxkcvLayg/EARzuzBGkgygZVQ9kfSe+C0Bi6AWJSFja228B6cmjBu4ZJsbW3lNJj5XDkUwJFk5vKywP/PMU8TNmzHoG0z5bFE8wqBAFSUSuSbmV776evYIpXJLpQUMk+N0z+/dX48HhBWf8exHwPTJ4Tg+w6vSKd47qUYHphlMuujKUe7S7dBqbVnOh+CbVgtHK4YojgGaoAtduwilw30Vr09GJ/HT3mG8C77fweP7kLJ3Aa0PrVwMVkG9eHE1bty4kR7WuVKVxuLA3wWvleijoNN7oA6qz/vnuBKfvmOS12vuQ/LH/+0fpYL/Of4oBx4yafjsc89FD8W4f4BrjGLY3d0Dn1vxAO9CT/f6zRtxExxfuXI1VpZWYhaP1mRft2s+CguKO72/sxWP8RT0FipHbtsGr8P7k/CH5gro4QWVpcoIYcIjNo8QXbyR3iCOOr047g5dGzYnyfmGCsFYXd7BOed9WESac908jacjSD1zWTp7FTgd1FdqRDFQXh33zcVnTNjbEWBuCYmMesqK6y/g0U7gxUYdhW5PE0YZ/I3b9Zh+/vkYtpbwDJEbeK2KhzxNuF2rm9+rZw9jq0mY1+BstmNuaSlmFxZje2cfpQAU0Mdu0sqTz9y4ZfeSmiSXA5eYEDcVgcwKMFoCB6iMhuPsY9YrUAkc6a7jgim4hhAO/ZQJdIXtPVAQdPlBD9od26wgAWxmtK0jGQlrXXEGmHFoEaYcL6GiSGZRAZlJpDD+HaEEhMWEldpwiAXrdWEStHcPQrlGpCO98G2iBUFbNr49F3MLK7GyfCXaM3NJuL3t3bj30e3YRLgsr49iyW4/iDQFsZwU5pwPmcmde1wRSPj5l/FlWjHaas/M1tYGQop48l6ysMILvOc8Xdol+CexvLYYL7zwYuzs7sbG5iPKOHvo7Mhyz86rV6/GF7B4LqBxnneBV2C4Uzw5l3s7jbuEMScqPsrWDTw8wRqfTKUisNMtTwhtotMh6tLBVZwtR/j1FpwH4Dh8B924Q3gXmndoSw9WHfL9CC9DK1p2JpNdZWHoBY2effbZuHL5SuLQyVzG7pkwPmuX7ro9HHpK6UWIQ+CUT1T0KnU9Qr1HeeKQ9//NH/w/4/H6Js/BjzxrwtgVh775q78ez3/p1djd342dvf3cwWx3fz+3Nnj0YD2nq9vLde36dTyEtZjH051H+esR7+/uEGfvwidbsft4Pbbv3okedHMymwrLsMeQ0Xk5rjk6PdOMxtxyrK5exnU/is6dT2PyAOHpdjOfEMiC4a/+mLkBex6SQNls2qj2458Tp9yDZIyoDsD9EHy4mlZaZnCRg9CAT3yV/BxeBrjKsJ3vDpu2JyKHsRMPG+ZmkgP8a0jNz7lgs3mmacLO5nMvRHVhOT0C15ZwoN9MfTbDhjpeXRuczBDm5aY0nM5Snl1eiYWVtUym74Fb51dUrj1589bn+gogjI9kNLP/ZeDSKFw/3+mZZfVos8q6qEifLAJCdfFlcK17DmO1UXVcUDSd3TupDHRfQZzjG3TBuQjhddN0Xw4piniTxpXeiHNE8T7IK0tPeU3lYZyvFdIRg8EhjF5JwsmZm59CNEMZE4+Dfgkrtvf34jFx6GMsxTpW4xFE3jE2RanchwnvP3wU73/ws/jA86c/xbUdx9qFVTQt4ZS7DgOzMGgGhE0PooKbKeM/XH8Q9xHQXOUKnKjQPHiM40xIuGV49pWvfDU9gffeey+tXa7kDHv5jJlw3y/eg4nHlXjxxRfyumVmHzpt19KrVJvNFu7wIGNrhTXnd+hX8l0IVCAJM+WXwUPizLIcx4AXkfQsAgkrW3Wx5n7h1Lug4dkQ22+bbWI6dvyW8Rx4NU84lcLuyxxZpZ9UruuuspaBPTUsJoOdXpweKbzhOJYDBP1H77wT3/rTP4uNR47xEC8ID/wmOP/Z/+p/Gd/4xtfjYGMzdyjrD/rR2TuI9fsPY/3uvVQOU7ONuHDlcqyCtzm8hAa0U2gHffeQwLtQMWzej91H96O/u4m1x7Okfsch6CVm0hmhrC4sRIvQYw2X/GjzIPZ/9pM4xcs4JXyIoaGwbTFZB9bBXQmnVbR855v5nnKvJG0d7Kc3kR6Fig605sAtPqVj8SKAQXSDQz6yDohzVq4U5NmsRwKocM2RuAwBHnkNTxjBn1q8GBW3XsBLas7O4+U0oqEnRAglrvWKZogAxL0FOwxcb7SJp9RAWVy4cS3XxuhjZCuLq3O3HBqaibphF6/ApCACZ85AwkKYHCxDQcBVPgFSELU43EKbO9AGZUI5Kg/X1nO0lyv9OofdySpaadiaE0VxilLwO0hybX1zGpn0A2gbYFjheAoKog5zA2rPghR4KPvS/e4VGSuXvgLB5iiERyEz/JFBs4sIWdEqSJ4kxCT1GELICDTGlZrN9i7gZq3iWl2+fBFLsXi20zHezhgXF6Vk2KDQFmGT8Y8IN53E9WaGNipVvQLA4jv3/Uxli8ACzwsvPk9o8Fpayh/84M30fvIhDnHrmS+DF3986bUv46pfSIHWOrj/oAIqHHo2rm0x227hVg9i226ybDz1O8oQfAunqgCbnNjKIdsoDilRHF/akgrFtlileAVervtZBkcJIgJ9gnWXGfM5MM+zVy5ejpdffDafUQFoueQZL5QeBhU9Cs1uVpolduyqdNl2PQy9A73PAQq6s9+NDtZ4eWUx80BuOLt26WJ87Ru/HN/45q9T5DRh4zi9SdcwcEj4kHDiFB/HbQ6vEFs/i7W8fPlGLCyuZnd4Db4ZUmbnYIcTpbC7EQd4aQOUSPbZ65nilQibe1bqJbaXl6K+tIabvRjH27z3wY/53MrxNznGArxLplQBtolT2siLXsjeE/gq7Zt4UvHm80WGzHW5OEoqA3Ds2h7ZwwAvmDNJz4kyXNHc7mPHj2TZHCUnxSPQX+ObEwmn6ygY+GEKAX/imZi5eh0j3IoTlIFDyKcR9DphkDQwLaA34jqrbZQ5IOW8FBWOM5kNsy9A01naPzE7Wz/V/Wq0G8lAbnjhIg/OM08pFHkAJnMqVB4SPLFJo4zlHX1nb4PZdl1F5+fLPGndeJZXk3m0+DZO7ewYBwVThZGz7CjacRHytrJVNG5BRAqwz1KnrqVhjvC4BJwxnHHloA+jYJm0oGM+rdT3VSyTeCtOwzZWtCehCuNJJWMvR3jqbskg+RtEqqQcY68VdK08B1+lAk/iFqFwH0ghcvDUH/zBH8YjrJyMb702wTPdSfHEv2mE+B/+w9+Kp5++EZ99do93/k0qFVCeR8EPD0JkGUqr93u/9x/jFbjRmbF3Kct2p6mxUA5/P3j4IN56++346KOP0op4bcJnQKbKq2TJwWMyGsLOuznACSjToqkA+GUVPukYFN1/N5cZ82l5nol/n+NPd/tXfuVX47lnn0IJmFjW3edNLe8Z45aQQT5AUQCXeRFzEe53ae7nBNhs9/7ebrz//k9hzhqu7lzmuMbCAr/MOesXhsVvzDErA5SBhkbaunzdyWmpOzA2usWLC2sZPjqnZjAgvMQ1HjnOZW+H8PFx9Dvb4ea4DlACGQiGiwgRNswvci4QPsxHozUfJwfDePyDH8ThvdtxOoCngDkVHYQVBwX/8ja/zg0Ch231MNeQeEjYwCr48xXL+HxsDvfEj/KVyh56oTdzLEmOpfA6gmFbpZOK2i3lrKMkou0oADc1vJ7WXEw++3LE8y9GdflCLopsT5N8WuaUKCfFy0jPhTKpND0Xae/kOb0rZ1Mr55WpavVWBxdJt90Mu4xqz0MF7ZLjEWQDrSuxl6dx3wTINFtrptYx9050URtldw6hBejhTwZXsSCE3DfvkINlED6BMn4SAF0rxz9MU+Y0llz3XAWRMRDaTUWjsNgfnu5ewTMn1yk/s+o2LT0AE5hYIj0YruYeD9SlRrUM3V9zBZUWMSTegVOF27iNeip2SSm8Il3iZRcdVHK8/hhGhAOyYgVKkFROZtbd0FXX7M5nn3KfGxxlsIhfOClDi/LC88/FV7/6eipPldOHH/4sulizsmgqdcpAwJrWgLb82q//WnouRehgmlJ9npmsg8h+qjAcpLW4tBjuBLWzs525EcuU9j6vAvdT5YY+zp6YMg/hOMac7iw1pKzO4Wns4+r3sOQDrqVDk++WM11lwDR7vXphLV545tmEzxAulTfXM/w8HGZuZjjqxwAvtJc9Rvu4853oEMb1u7uEd7sodhPJBzlQ7WB3h2c6vD+g0rL2ZRNj5cpYt3/6k9hcv0t7DsHtUXZHD/r7eBDE/Ilj+MIQQM8EyosXhWDc6aUi2DtYzxWph3gK2XMgP2pB+TT+bqF8mngZ9blFeGMu6lMopvubsfnBhzEkhMjdpsGZ4qznl16ZFixJhlLwEgIrX6ei8LfEh2g5n4Vr6n+/KtBV5MjeJWmvEnBjI7skHFiW3c1yNK+nMgDnKnNlR0Vhj49zhQx/ymxl5Ai+rVdbMXFhOU4uX47J5oKuAF5X8c5MYKqY00OHz21NTnRM5jD35BVg5LdX9Poq09WpWzbaTVwkrsNFRS7Uyd8Ko8pBQfBQyxU0FUug1io8jSBSuUeOCMtneebMi8idoSzDmjlKeSKAZ6hHl1PGywQMz1teWimQmloWLS96XetR8H3G96bxBhQ2FY25CMvUWgm3RNL9A9RyUJdludOxdK1JHJkdyqqMElGcMlaGMfzMnayANQWN8xwPNsNrwr924ULs7uzEtrG+XOEznny3apXJ17/+9RysNILR7Wf/AKZTMVBCllde47tK5MXn4mtfew0CmXuxJljSW7rqhGvSQ1x52EZn4c3UKjGL+7y0tJBdxAe45jbHQ5gSroRafBYPIJUEsYFb13smY3BP/CbsMOT/RxnUa658qlaNV199MZYXZ1FCKC4Q5azcXKQHz3GEJRd5jobN4fbg0DAvLZHGwE+UsT1ACpueWnu2zMlRycm0Ns/5Ei6cMm9vWYPwIxUh3p/usT0IGBJXrjomxHA5AIe/u3uzeSbDlBGKaNxBCT1ej4Hb3tEuuyTdWHmamLq9gKe8ciHq80vRmF0kTp+POWL10cNH8fitN+N4Z1PzBp/p1Z4pA3hQYyM3gsUzWfD8GwePySe2VQGX/pnY1khwUyutYlYA9cytI73bM26Ql30v81ryJz8MT9KjlkfM08HzKkPXCYlqI/rXrkT15S9EfflKTuJyrJ15EIks7TLhfwaTToDHOYyZy+MZD2XAc2KmVcM7LwysJXvy5o3UpNYvwbXwegW21kYJenZX2gIJz5v+GXvmUGIB4rtlisZkKMsHUktJBqckGy5z5nDZvFOeTWTbIA6XyPIZFZSwJFFgxKkpwoGpOvWgULiqUnGmpu6ehv4Iq+U0VrubvK9nYS7CdokE21njlCFFrr/LiEcQn0jk+WxLgV2Eni8p53cZVMVjG1N50WA18u///u/HI5hK/FB5gQ2yKxT/5J/8bly9fhH4gZWY+l/8i/97HBygGER0wih+JmJ2thn/4O//JnGgXce0kXpT+cJUKkljd4VDHNuenNsAPBnCAbM4sOvu3r0HqXx2XfFIWHwBaFQuqWioT1qew++hkPrnb+GSGSlViifdFAzHGNx44kZ84xtfo36ZqwYDK/x6NcBH/Vp74SpMh1enQgc/tif5wWsIhrA6B8JVi4xvM8TIfFThjwwRqD1lUj6RZ/ih1bSnxnBHq+sGs3u7j2N3byvx05hpZpLNHFd360GM9jZo+pj24FWgUFrLqyiGuWigCEzSuaR7pd4kpGwgc5Ox9dZb8fDbf41iAXfA4+rjqRM4/bQnwUFjhWs5vH72VQHz0eQjFF/ZOVxjwyn+fNJ/nNxO+cnxDoYMvKcSUTGY9xL7Kbzep/3ynPuZiOtTnjnVIDoM/UuvxexXfzkq7eXoY/RUQNZvuGbOrvBIMbxypWF8GawnrcUpXiMG17oUM2GsTM9M5zb4EsFY3ZV0q7jbOdYAuhgHV04AACGsIGgVPq3IRInCWkRP78JmwVAiBOk0SWTF2f1Cg7iQWs4lvnI6MaeDp5xpVzLDCq3a0VNGFKbCWApqMiWoqk678Ms0AqPymUzm0grr8aTXgiAdobVOgJnK0wo6OUsrJKhamxrINXan7QlryWFIUJAn9/mN91QAItSEUwoKf/5TcLILlcNchM9pGUXy3c/u+QDg+iyEoA2+9ORTN3KgkvjZ3+/EO++8W9xMgaJOiWK5N29cjy+/9qUkaFWXEeHP3gA9Jh89a3Nx3YGJ8hJn1OV3lZyj+1ZWl+LCRSwiOLYbyu5dn/M4+0iBs06amGULim0890a8IM41B6mY8Uw0FK99+Us5/dwQk9I4izKRRlrkIYKac2f4bULUrlJvG/5ZF2hGx1MyvKSLrPLRXRcfmQwUCt4zYVwUVylfPIt3aV124p6IYX+YeYcxYcmp64j0DuKIMKOPMhh0aTf3XIXJULGKlzCDIqi0CR8IHeYWV+D35ZjBIxHPbnbcf7Qe62+/GcOtx9SHB6pSLdJSDj41ihrJvCY/cLq2QTYt78HethfYlZX0Lrwv4uUvTkMgF+cpydpyLXHJh+i3fHlCb1UlZ/iRe0OAExWvfOxcozrwTz75bExcuR6HyJl1OWFQmTHRqCKV7sqnZ/luXcULFSSVhYlshCXzDxogPLraLYVQRnNuedtRUVQKVDQYkgGM8YxiYExj8k9h5xZt8T1iGTBhf3TqQwQtNf25hlO4/Y7gl/dk5LJUWbrByTCAaQBsQQLGBZ8TsakxVQ40ylyEi9Bm0obrxbVEKwNjvY4b2mwDfzNmF/icdcRmPRYWZrPbxqHbs7irtdp0wmFGN0Me6slyKDPdxbO6UxmcwXCuENJcSDK1Et/N0nsUZRKxevFCWuvtjc1st+8rVm65Pw8cV69eQgCO4/HD9fjxez9Jdw8MUqdfiqVwAM/q6lq20do8qSH/92nrKt18xqllYJbPmHVWuVqOz+ilqCCWlpbj0qWLEit2iONlFJ8R5zK9R37nyDrPfoiDrD1hzFfyy/XrV3NhHZNlrgiUXcy0z7yGuYbBwJ27/H0YfQTVRXpj0t9D7ivA3RiPugi2g+IQ4qMBvNNDobtuwTCfy/VDzRNBF5k2FR/w5zwR+Qt0yBOudGSOI6dsQydvyKsZKsGxJ6M+yucIPOER1tsx5ZRwFEN7aS1q7XmutTJrb26pjuU9ReFuffyz2P/owzhFuR3GEa6++C1w2H6xkykGcAckGQJgxs4sP9+hZQm+5YtCQw2hPK88yio+ryfhYP4a3iV+ay6vJ09VXFuBlzWSGcrbdmiiuhTXtt0l9swduBHvyeJinDzzdAymW7k4rXNVzJkpL9KwkBEFhEJVyWa4LQ+cfbddKhI7suSZ9370bvzJH/9xVF750ou31i6sYAEWY3FpPrt4jgaj7MaYmcSiavFoTWqctNw2uFiGQiy9hEkEXQUCShRimFRlY14hkQR0CqOfypawCqxLUdkVWLQXAorQpMsDMlKBcJ6HFV6TqXXZFVQbJEx6FMWqCptKxARoUSQiNREjw6CkirZEwdi3C7zKo1uVmTTNVaLEumUDY7rr1qsy4xQuAc8eFBvBow4OsngVnxCZ3PrwJz+JjtuZwUxaBJ6CWU5iiEu/tLAQSxdW49233o6H9x/CIb6nR0EZeFK//dv/MJ57/nnq9JpElUlsD2xHRcWzoS1YDw+tpzSWLucwJp5lQt6xTU4Pn52di0Us/MrqSrrunuJQ2IUvceQ3weUQT+WwnWKaSji93mra543rj2LNfvBcMp3wIZN5MqUG4LxNzqtppNXLPAMwiX+9mjQa0KogVRwCP/QXlhECfTQ6iBNn6iKgafnxCMZcd7lBx6YM+x2USzdGg07mEkxI2uXuEoRHw36c6FFAK3udqiiD6uwSSmExWvNLOdCnVqMdKAtDSjfAFZZRfxx7Dx/H/qd3sXRDQgbwC2xJI7ybE9wBvRdprXsvz5YDOvG//JoT8VJe4DW+u6eI09Vzhiqy5JDncuLF8rqhi0vP+9kAfw2eq4sjnpmh3OzYpyy73T3FqYquMlPP1ZoOoesYL/OkSjiEshqjCDPsojw9y+QhysltGZAdjb/yquGT3IbrNRTJzuZm/Kv/x38dP/7RDwl13RO2dkwoEbjouBLG7PwwuaR3kG6RNxVaivGellpAk6BnZ/Ea7Os2dhUgNFCCc8Z+QGCW2FhXgHVVcpJUumhod7hb9vONvA81tEDnjF4EpDCrnwqCSknQ0tPwuowGUr3vPQ/fV0BqxJx8zXKSKUGOyLNtxp3Cn3BanlbUT4RfqFxmzPafw2XdfopUV/fJ+J+/XIvxaBiffvpJTBy6zRzuHorVJkoMOC+eeu7ZDDm+++3v4A5jIbNNwEt9LvT64gsvxNzCfOIpYbdOvutliFfzE8bwHgqY7cmwDtxmm6nL6wphKnTgEm6Z3rPVaqYH4XtOOkqkcKAakrbn4Yh1F89BXIiXxA4/i5dk70dJECrYhFEYkVTEnD4rjtKr0duk3ibxu0ZDJZfvUY9hgt9915i59MvzDr/1/ByenBN+tOq1xlk/O89iSUtyDlqI3Iz/nRuCAXHsDIrBCXSio9ZuRnNhKZrzy9GYXSBkaEeTz/bcYuYhwEpaY5vY7ffjh1jLNxCM+1sbqdjdQKYqP0RZ5tDeErkC83V2GraKQ3nXR/ieP8ElGFPtO27hzI7kaY8VVE0PQA/Cbf9UCioTHyi8a50UxT171NJ8UG4OptJTsOePkPoA/vvO9k4sv/bFmJ9fAB/2RODVA5NKwclilicN9PCkqV357uuhB69XqwPw5htvxJ/9d38U/QM3b3I804D7lZlb3YNePF5/HAcHB5mFr+uKAJ+slZuv0tDsMqECYdaGS1yJ6BDS7DaTYHoKEDm7gSZgCgDNjCyxmpY++64B2iK1EMmYiTS+8ylTqmnLoRAW62+8bowlgqWiljIHDvFdEVVgdJ9EpEOphYFairKA+cx+y8O6aacTR7SLglBG6UV40haLLgJflJfZXF1tmdY+3qKkqFNtTN0OeNKdLF6O5dEmrt+//yj2Djo5pfyQ8mhAVHBTD08rceWpp6I77MW7b78bNdxwy7XXRoFo2Hc/HMfFi5eihpW1TXoDFqEHYPl+6gWY0aZJgodSUIEAD3+2R3hNLpUkJUx5hi9hrqPwtQbv/ehHOYitrL0oL8uMsh/o9ZSZxS0/pEZ6enn6jHQG3jbxensGhpzLhWfEMxigueZtDNNMEOMsJ44Nfdy01gFsrgZmLwPCP93gJDw0WVjzRAE4Cctr1XqOPfF+wiYeLZu2Zs8Cn9k/D0x6GgO3MgS3p1hGu85r83i/cwvRaC2AT8JjynO18BbXHJ3LazkZ0Gn72dtE+StrK7kM/oPtvbi9vxePwNEGvN07MXZHiU3QLl7M2B/a8GaZz3CGq+wxSMERS5TPRXlWniqGBuPI7VxSj9N3lYUsT6FH+nP8Q1ITWktv3tX0OIq4ArxV+OUIvHyEp/3nDx/FBt7vy1/4Yk6sG0lTaE+RyT96AhoWpzJkmCwmkZHi3enRRPy//vIv4/sohuMBHtZozDvIrXU1mrVbaYWToY5yGqZLmJncON8hKMcQ8CmRZRAbJbPYZLveRIKuUmEgfoEM47AzlKQGK8gviiUX5gDhujc8mWVmZt33Kc0yioWWKWV4mYAC87quUMlrmLBygonWKa2eKMkECqgVBghzPkxZsI4MQ6wLQRmBhHPBOjl0pGdJNEmYLDzbcgYbvyWc3WCW63NHablVeiUZZrucUPbJp5/GvsvIJdPCHMCukJgEvXb1aty9/VHsbGxl28wqH+NVTHDmajpUO+4P4jrKQeYVe1LPIerGuYYwno5CtOeljPgUzS5Z7jgOyrMQDr+Lw4zTKWYagdzEEv67P//viJ+xGFwsNNQ7oGzrkrs5bHN+ei1PDjnYBp3iAWB523NzORipTWjhwCSVQsbymTCV5a0fnkE5ZCgEXUtepEwIUwn7KZzmrUpiDv6C14AeOhSb6+hQFa85B5cgM4/hRDq7Rx0HcUyocXJkGAEfAr/J6YZDtJ0djOfRQCm4zFwFpVDmCBTDJS/LBzl/BL5It5s/8yKd/e3Yh0a5DB507+A6PwTHt8HFHdjk3ug0HmAdH/PuDijp0s7DCQwTIgwWzv73F21WxLmfOQWUivmE7Kmg7bkIDJ+ZgKQcjZkKT/5XPWTiWs8dnBzVpmOf7+8OJuJb63vx5nY/DpCDKUKl5156OWq019WmSkiGCtLT1WiAXw2sh3ys9zllMpYafvjWW/HGd7/NDUIMvDENpvu32k1cqTeqt4SqCKMC6stH0Tno4oKjtRvNcDi/ZJI1ABvmUAQhG43QijqLy/dyRAxHH80Ni3OPDzSEDH6ImweVo6L1ctQZdSlkMq+DYiS+S7If4x45cSr3daRcmVOhMoZWwZziOiokqJVMdDqgqgQhaG4tpkjlOeGR8F53Yo8MpvaW2bL/nO9aVgXM5fOLAAg/33nQFZ9S4HnD+f5eU5OaZVehucWa4YOWyiy8g3r6uGgf3/4kB0QVDU2bKFbC6D25PLoLeQyI8W2B+1vooWkBc9l9cOEEm/uPH+c6EeLJ4eYqhzIByhJVmEX4U3HQXpWPbmTOjlPQqC9pyX3th4w3QFn9+7/4ixgebENrcEMZesfiQb/BllteGVYNvtXvMG1aQZnY75zywvz8bKytrkYbz8aclIfzJnISHn/G3smEtFVP0jLt9QEU4IFpZSGYng+qso1HtEEa8i6KzBGRbvjqCs6JV7ycQ/MJ/U6YO8jEYGc/xl2HRptTwGXmbbcpnMGTqaGs5trmEvBKgGta74XPGuFa0oF6VegO9y+DwWjf2WnOq9cbxtbubvKNz3oIq4KW70K3MWjpg489SLHF+ZBy7nHegec+RCh/Cv9/AH98BN99CuHucN6lvgfc36LNewjHPlBvc27Bk+vw/Gew3u3xSXwIDO/DKz+Gx94djOIH/XH8oHcU73B+gvXfQwaO7faYBFZw0gUXzz/zLPx+Ci86bQ6qn9FQxZAGXcwDz/RUwfGwO4zv/o/fiVFnL/ecONLbgE9SCWPgKlPVSi7UQhvzSIY6Q8ABMYcuouPOkym4ngzFzZ+73Uo/ws53VEQqCtnW/l/j4dKdqBDxGwLa/SlBLCM1dp4nMRgNMxnpUtfcoDEyjLMonbwFEbmulc7uQa47dFPGU+DdMr9M+HJwzTBnWzqu3rrLgCCYjfuOrXcORyLOa3x3HohZ9aNjJ4o5gIr2YSEURD0c6yoeCd7RWdl+CrMKNPHBszKYSb3bt+8kTFJFYdJ1M2GlOzfEyrVmGyjOPrVDAE5Z7vM8Cbh0e/0dvLb9bjeu33xSKHH7hxDU+Br7Q7laXb0TXXuVt8hUWVharpikVaZOPasMp7DiP/7Rm3H7k58QvgAr1ZmbcGDUIe0zR+HbQJx0tg7hUlAt22ue/JcD4PR87K5cWlqKpcX5zA+obK3fZ7To8ofjFkroqNFB6cEH4sTh8yoKl49XO1m0bbcOQyBjY1crHnSLQnA8wpjfw+4+ygH8c5p4dC0OlbJdqXY/1+eWCB3mUABtERHul1pvzvK9dFW6eIw5hexKhy7mOBScVGTyNrCqZBUSlxLY3d3O9peGFSOWspLN5H+ui6qSN/ALAsY9Q4WJE0cYTschisgVn7vw2QHnLpp186SCIpnIjYpSYSDQ9/j++GQUm/CkG9jsA8vB6XQMJmuU4fBm5UE6F3iE20PF7lyR5194MabxHpJvlUnB497ntBQm6lcx61XcvXMv3v/p+0DNFXjXcqWPpy9WpupTt2AFCrAQtaaIKmPbPXqdbs780rLpciqkTt099wSc2XgKIo2PFUQHGuXoMyrzWZGdcZOnTAoxnFFY3CUg535mb3VHJySUwzexxGhC2sE9nuX502NOmc/G5TuFgTOJmU0HnlRaxS12Mpf4sY6xuwGBMIWkT+jj0FutvhZBmJ2+nV4FMI/Nh6i4uG+yybyIY/JHKJ1cnZrahEPQ08YpZZSdsRzC6toAKQBUnoIpEDBhxW5SYvwmMewJocA0WvoQJTTh8klmu89cRtum56Pmvn7tRiy4fZ/jSqxLIlGW5ZrtzzUgwYdD0h1KLvH1lng52+tGNcJ7sP04fvi972BZJTpF8J82xNWH5Rt7ylRN4psiOLhoFh7cl+EgPE072rNz8dQzT8cVFMOFSxdzExzXcxAFafHFDzQwIat3pUuaHggKVxrZg6R35J+LzB4CjwpKRWnXY86CxPrt72zEABr52y0B7ZUYqOwxAAPuu7AKjREVCH4z6oQ0rk6tW63X4LB3PV27sA1fmnw2DOf0DGmHA6ScYp3KU2yAh+xl4Hf2WNWAHb7ILfv1FkWa/ytpHHB2ensqd/Em0nLYuvc5bbIGtvAj9JFuXNNbTf5BdhTS8+H1olyezW/yO4ogKYQcYn6SVzVAaYR4Sl44pizzVnMrK/HNv/v3Yvny5cwDZtDmp7KG8shQAvg0qL7s3Kadje34H/7izwvOuT7GGGnscpg8D7ncIqHXTA5wUinYEFkpfwOUgmJD3UrcfR88RUcm3VQGzjhTYLScIEqgbZvfklEoIy/Zeo70RFKorIVjsiDO7+URwAIGY1RHNxZsFuY+R7DMIHwKkNZFT0GX1/smAvMQfhDCpYRNmEWnn7lKMoyrYtLSmbE97/ko1sP3IDdWNK2qXJPlqOSKUtLTEYVH9tef/eXsQyybS4NZv3tupGdCu6ZRCq3ZVtx88mbcvHGVZpufOMmknXkd0SRjVmmnS79V69V46eUX4uq1yzADeIaAFnSewHWkYHp2wCKDqSDFkXV5yEj2Zzuq0+nyO5vr8enHH+FKUheNKQaA0ItQxXi7jqA0+KzRfsuS3e17l4bTKKFmrZ4Dr1568UXa8GRcvXoFC90slXF/NDxMYXPEp5CU2a/SlM9EpV5BWWgHkNWDqXyFz7BCwNOycTPX6pRhnWuBYsiJUyiJMXH/cG8nvSdp7bydGec1tBZQDovZg1HWfACP1bNeE8osNMPFhldnUBzypPCIu5xUBD5VsOkN8JyKNZPnPOvowu19QgoU0vmRfAi82T5OlQDoyuvncuN3z795eO/8mfMyPLNX6/N7KhS9K8PL0hbv5f2zMhKnXrceoLh240Z8/Ze+nvz+OUzJG0UWNNDZLsr32qd37sSf/ckfgQ/CMoyn/DFGKTh82vDKenKTn9Zio7RAYK0MoKzB1XJPs2cMQSGeaaN1L124kJXaVeSztkTkKzlpqVEOqWD4S02FkEkEgeZGClq+x/2Me0QGvzL84PvpmWeSCUBVsV5JlosQA2zmDjKUgHEpL10mLG8JbxRgXzLmNrHkMyIPSw5Dqj2tO+EC6cLgkYxzJDwQgnvnS8klk9O2JLD4OIuRKQTQaCdCldu08Y4KRgF3ia8RbrAJXDVwp2s/MoKHFXOehOshNuZaeCi92NvdiQOs4cGeI/dkPIgJzK6xsLq2FteuPxGrFy8mrLQ6mUJcWo+9GCoS5wMkDoSRQ1iT6X0OhphQMSBImw8+jR98+9sIlQk6vK0zXJ29lmVnjsm1HGink29cmMWuvcWV1VjibPO9hbczOUVY5Yv8M5HnGhsmunIsB98zoQattF4qooQPengY/uW4kzoeEM9yJ45GMC44t8xeegvbsbuzGf2DvRzDYFxs0vHw0A2JsxiE1iUHGyiDJsqFUHd2HoXaQGHiLfBb9tZrcKi2M26lTw1B1+AY8tDYVAzpjpsk5vncDhH+lc+85/F4YyM+/vDD+Mmbb8U+tErrLT8ey3OFHRIk/jOUUKGmUcmrlvvzIz0p6OHG0M7zsJfFqd6Op5Hum9Tl+hIWLJ+m4gBvhQdLGQq2Kkl8mXPT+/7K138hfvO3/n55gMMuZD0GDaIDl/Tu7ak75fv6vQfxne9/L/rwngnQoeE1p70i9uwojc7NkOcmWgv187YVBtHdocWgirMCMyxmwkYt4aSZmRkILlY4Muzg4SQ+B14QjbSnAZfFLiGv8ZcW2T9pYqP4s4zs8aDsVAo8a2a6rM2oQySzaGlKXdlIGN7eEussMCgIlquQWrZNK652ceVUWJCLR637/B1jdSHL+17jU4ZVeaktFf4S7pRnfNfRKJnsNCFKZdP2jvAnUi3LOE3rqBejZZTBbKu5FZOPKgetkERSkAxPdKdztyGIYSUF/457QJGsXeA9rZ741pMqDOMzCr8IUxDV9FoXmdm6C7MX6zCmbU46u/Phe/Hj772R9cncuve220StR9LJRsKIVQzA3NJKzLvYhwv+Ej40mm1gd7EalCd/Ppr44hhQJ1jCNJ0imDAgysI1BmF7FJAWC2MgPWVwn+NIekgH+MaEbMID8oaDHsx7DyF5TBugfbbPXFXZLVpvTt7I8Q/QQQVh16ndoTnaD/fb3cvkt/JpiFUEPY2CSkt+4/fP3XzoRNmOqXECmN269qKIS0PCwWAQn35yJ955683Y3XgkEyWt5CX/cli7HjAfTiNIwlCW186amwctTX5wCrmCoohbp7Ll5DHptm1vlS9ZhHJimxMeP4tBcnWlNHjcN2z6vd/7vVwwuHhjwEabPOUReW9neyda7VaMOr1449vfjd39PXBoIhx+gUdUY27Ln12mGhyMcwPjNDFzphiKtYX/j41NEI4pYvNkSI0IBAG4SxdWcqixjdC1BvwCMM+52MrnDCPi/AGgxlEiz59lCG/epuFV/oMolsIFG2tokcJ41kAHXWVuwBdKcQmPmWqR6vDYOCldqWfcJrqToYQxkQzFJEjCC6w+4eKpMo/PGH447wNQuC0RSjsytwCyVQTzc/PAXrpEhS8ZzGcUUOHmu4rA3IoCl9oaori/RTIk+HPWoM+6Y5f39RIkZFkjE6JQj89KhfnFZTyHOdouTFyHjfREvG/M7IItJlVbxNGp6RU+SrFO4ZOpxjzfh7Ht6nz7jb+OrTu3k19zTL944lPBLT0PhBFYYNczUBEsLK9m0q6Bh9BooBRgGJVhUaTCbPhDjZx6Jh45NFh8wkeWr7JLuvqZBqQoBtvd7fdifmEeoTjnn7IIjYbAXqLHj5wNeQBJ7Yt3uHsRJgcTJf6hnWMcVLi+ryB7325h1zaUjobBxUOVb1BUvKPm1uLn6EWeTxh5QCWgIJW5OvAAtNDrKsdEuMbo3Tufxbtvvx0P792nwIJzQEnY5UlpqLJJ4fQtb3KIMw9/ea388rvPF948v6jg+1ri1k+eEc7kaeHizMN3aM8iXujv/rN/kiGpCiwNhv6SylSl1uvH3s4uIdlB8mCfcGoTRdHtDRAi6D85E0cwhXkkF25pLy7GErSfxyBM1Gcb8AYACzkH1QMIyJeBQGLOCANQCXTl0sUcAiuHlcdxRwZjiNFA0Lgi4/CXBOO0JBVDJnYoI9vPM5nF5pfJKa130d4RtTNBSuLzKUHdANbJI76TxOW5tPxn8J5rSYVVRrAP164/ryu4Oe0XghsulASR2r4wWFp1PrkMPCUjfT4HwU1pZXQPBa0MalKxlDq9ZzvFm21J11gFyH1HS2ptdMe1mC2Y2Pknhiq2TwKWZCcMC/hlzgfKAYWsZ2s7Lly6Cl5nU9/lqLi/cYx1e6nT8e223btgLRWO7ckYfdyD4Y9i48G9ePvbfxkT3su3E4XloFyFaWFZhT8bdc+WawW6aGiTeyV5Z5nCZ5vPcZf4pcwc0392T0b3mu0/d8l9/5xY3vc6zlgKvb0XCnsOOKIF5mfkCVcR6+/sZQ+WvGE+I5PW1ONhuWPa1kSRuc5HDnSiBEdCCqf1iGNDDauGOlxTgUE3+ESM6VWqEGLCviFgQZGaW3ClKKXAoygL4KU8FcGjh+vx7js/jDsffUwI5LulnsybnbVR2Dx85//fIQ7Pj8+fhR5eTlz6m//yMRCWCivD3SIfGt4bT96MrxNK2CZ5yfacYgjcK6I3QCns2SFqa0sy2jSBYzO2NgnX9vqUiac1Q3izMBuXblyPxvxsjqB0gCOKoUmzinbPeNkEI4Dq6tp1mEyhcIFw1+ZzTH+73Yy5+bm06DIu5LA1qZWMO/MKzK5WzIEqlFFccAQ0NS2gyuw8qrBpbbS0xqTOHhMJKYSJeOI63jHLrTY0v+Fu2/BLutzCncTgM11qilVIrSNhpx67KotlkfCUIxy8I6NJhHzGurGMMqmCfpTvT6YA6yKnV5It04NBiIFRy+mOx5bjUOFTCSNCOGR8428Zu1FrInjtggP+zK67uEuuRA3uMmPMoVejO1tr1BCoWly8eAWYWtk2aSLTe5j4FC/6Er6b3ci86/iJonDtHu7HzuZWfPDuu7H36D66XLhQXtaoIEErY/3Vi5dya4BWay7HADhqUFfdzWLSS+K1FHzaq6L2PIfDQzKWHE+BL+WCd1TkTnDySG8KxpUetsUPGTmZnHfyXSCD2vmMI2VPtfgo+W6vm/eFyRxBdh1TvoKcA++gZ1FewmEuYnxWv4pJTwXexWipfB0AlGxFbYqLn75ngcJXDI4GpQxeS7iA0TZKc5WevRR3Prodb7/5dmxtb+VzNjrzXqWoPMRJOcoF6zov8/xaOXyrHBlmCxA87mPnPJzejfgBhrLvJ6XBj08+9XQ8deMaj4N/YEhvddwHHz4HzvnbcwHbQ2kGLggThNK8jAsEH4MbMACP4YUC0zKG/8mnnkJ2eWp6ru4+rylgxsjG6TJzCibA6Qmc98ULM1e4rMt0nJr8+vXruSy1DXaySPIFBJjhWd3UwcjFNggLXEPBuO+MqUSCQqYiSKIo/ArgmZAKMA9bGgJWrKRhihvHJDOBhLT4fJbuwTI7NDU+sBcCFBJknQm874CMMyUlPDmkmbpdf8HyaWWGFjnfPREOU6qpTbTBrI6VkFgu8qInlMkoyi+MVZSep/XrcWm1Z2fncYebCUvpWYDxdPf4tMtS5aRSthx5ExrmtXZrIdbWriQeLL8IHjDJvJQDt2cXnKNPHcnporoqFpXG9vp6rN++E5PcHx+PcnKN92XYasWhxnUqmYhLT9zI4bRtPQXalB4TCjTDL/lBwQAmr9leyz7HbbGOKuGSWynWVWGrAM+AslxSr5r5Ib2IKgovFUZ6AlSPsgfTyWvIQrbJM5PAlH0eGmXiGFjl0SwfBDnWIIWbF8WnOEmBEiIKFxY9HgXynC4lbv/5me3gTLzbFr6rlDIMAd/mMXyEluZ98Z905b7bxX/w0w/jnR++G929A/gQN97iJCBf9ECljzIgK9s+fpQ6U0oKP/qpAfK7MJ0fCZ/3E1ZMADjN4CZZufRmuETC2qqrn6+kDIi7VsORpdAYgwXpeNgBS0eEEShp5dMioYsDv1qzrq9ZZphW8L7WrtyEXniKvFiZalRuZX8qQGgUi3UQ+WcNElgaVGD2PxugRdcVw1Xd2E5Bclk4hdk54JMK+6HIMTsMgRrOJcdtATCRa5nazkwB8htTn33DKRziive0UMV9Mv4uCSfdSV18G+jMRrWfKLbvOSd9FYApx6ST71IGjXI8vNlfvSGn2Cr0Xk+yiAStC790ax3HoLKYQBtJZMsWMY4o8wWnaqcAyGwiWWbhT0YS6+kRUa5EUnmmF8IpYX1PwfO6+Mw+/RQCwUYBcwpXWjfxn0wdmYE/VzwyVv5RtwPI7IYb4iEMjnDLx0O8o2Hcv3c3Hm48Ti/CEae2KZfzpwznc9TxQkaDw1TozuOYnV+KeZjE5KoW6RwnCp0YNt62W8tl1hxkc55cFXafOVdawlaET12mwIFTQgOtnc9KqwzvULRadEMmkZpNhQP8bm+OgpPzLKiD0vLPnIr8du5xihvpB2tCV/jKkIY6PFznw7knKjHHrIwPB9Sn4uX5M+G0jKQRlUv7nIsB3yqk59OanSSXXiFlZ7jDs75z0DlInrxy7Vo899wLucZkZ9tl6RRd8ZASmbyYp830twD7yTPlyAsc4ky4hO/nr/lkyodlwluOszB/Jj7ktSOMQb/n6MyJaBMCVJutzNUAdLZVBSfP2J7zvWKE25DN8LQoWtvOMzU8Wcpzt+zu/n78vwEzJ1y8iSOcMA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6" descr="data:image/png;base64,%20iVBORw0KGgoAAAANSUhEUgAAAQYAAADECAYAAAEKZb+hAAAAAXNSR0IArs4c6QAAAARnQU1BAACxjwv8YQUAAAAJcEhZcwAADsMAAA7DAcdvqGQAAP+lSURBVHhejP11nGTXfT2KrmLmqmaY7mEewYwYbLFk2ZYphsQOGBNjHMehezO/OPZL4tiJ4zhx0DHFMUqWZFlMo5FGIw1TD3VPMxYzv7V2TSe573P/eGdU6oJz9tn7C+u7vpuO5UMf/1Db4bDC7nDBYXfA4nLAa3PD4fUj4A/Ay1cikUDf0BA2ja5D0G5BGxYsFAqYm51FJleDzWJBq9FErlSEw9pEuVJEqVJCu9FGq9ZCk785vF4UinkUClnksik0yzk0+a9arcHyid//ZNtht8PudMDhcMDn8sDptsPl8MDt8ZqX16fKhBDp6sM1G9dittRCo1yAy+UGL4PLaUO90YLVYkW11UAuuYL5mXFMXxpHPlNAuVxFo9lEhZVpNWsoV8toNhtot5to1Oqw7blhz16bzQYrXy6HEw6bHVb+ddn5cvIzpWN3umBz8HvKIFeqolrOoM2CGtUCSrksFhdmcOK1l1ErZpFZXkAuvcRzypQOUK830OSbaqPOCjTQaDWBVhttS4t/AdYcVqvNCgvftJstWNpOWGbPIuAIItV2w8WXxdKGtd3mBQ1YWjW0qnlYaw3YKT2Px2ck6HS64fH64OBfu83BQllhuwvlWg0sAHDaeQ8rbHy1rW28+R3vwvU33Q+bv4sNDsF2xRW79/o8fjQoqqcfPo2e7HE8+eRziKcPwfHiE/DcfD/srPIr+1+H3R1EMBRBIXURdmsLvmAM/V096IrGMTi8DjOOFJ59+XFcuecGdPcHMTu+hCJth6pHs15HvU37aLVw9tw0pmYnqaIqZUs1HnnpEM4cnIDL7cBdzZcRdmSxoboIR7qCMzHqvEHxN7w48NyT+MWPvoNAIMpWR5HoGoLX7ZY0kSnkTYtbmSp+/31/gMHoAHr8o3B6omi2bajUKUFWwE7pN1sW1CnVNm2ERsHrrLCGul0IDjqRSdJiqavyZBVDvjBsyTxeu1hAamIcU5Pj+PAf/BkGHTVUS3V8+ct/T1uxI0QVsCn4nU/+Od709g+iMl9HkS392398EJ/+yGdgoV3VGzQMqrrN76emZ/Bv3/h3VEpZ4zEy1gYlZLM5mns3bdmIRqWGF06dwXo3VWhpYsZix3NTSTy//yBue+PN+IM/+2McOXYaU2cO4uSrr1B6r+It734fnrz9bXh+6jUsz8yi7/n92BTZhDs/cAe++tVvoFYrU2oe2lMdNbrisVdexNp4FD9/7AmcPHwCO67aRmOlzTVqVaRmZhB78j/xDmcBsauuwuLt92J/ompE1+uzsuZFbLxyIzbFPbDlUrja5sIVuRbOH3wdf33hItaVGrjLUkclPQ/ntj78/qe/gKlLY5g++DTovDj+xNM48tB3EAq48NLR47il14M37FmHRjGD7MIl2CuVJpaXFuFsexGw23D0qf0oUNRT2RK9wga/1Ynxk0ex7clncSnoxVXtCkEnh2i1Aru/jBPFGRwr2rFztA/vDrcx1x3F8tgL2NEVQIyes0y88AzG6c4L2HdsAl90e/HJmSI8s8dhffUMrFSJNZsro2vNRsyv3YpGIYP3bHYQI6x4Y7WBEFv3gLUG5yMPIkijujFfQmRiCjvjfjx95hycri7jwpZGBa1UEvFMG12tCnrGp/BJVvZXKjlcOvQ85sdP4OnTc3RpJz5LI5aLt2gjAacVb3/7W2AdWTuApx/9Bc6cPYvHB27G98oDSLPQgM+F3TTgHCVSo0gbhKpz4RaSxIElVtI9PIBAVxTUKq4M+9AdjqMZGcDSUoq22sZPxheRtZQwu5RFfi4N2EJw5nOo0SCvHgkjHnKjN+bExWP7YR0/P0kAsSBPvd+2MYKli7OssQeni1X46HbPu62I/OpvIkk3m60A+1wNfHF6BVHLEv52/WbcwHPiQT9uySxgEW5s2roRuf5BuCwNHF7MYld/F84sZ7Bl0I5LWUK91YZUOosuRwtDo2vRsNLNu/q6cPPtd6BncBD7DhzBLMUVZ4yw2yzwscU31q2E4qRB1dFME3uSdXxq83q051foZmUGrxY2zi1huUzDnD2Ph58+ghq9zMNAd60njKemM7h71wakVrJ4p8eG93osCDAeBZxE21QWyeQSbH19vXtTuQwIgIRaG97xzvcS2Ro4T90HWjY84h2BKzWBJo1RgGRnbBmrVzDtdaFAePZQvznaTirhxkBXN8YZObOv78Ow14HCnuvRvec62GPd2HT0COis6PXYMVIHNvB+nmQRF61VumiTLSiVqHUBShuzi3NYWV7BzptvwDN2Dz1hBraR9bAHIrAT3Uq1Jq7jjcoEoDrFm+E1LTriEi3nMXqaw+/BL+DAF1IN/PmzrxDebagdPIBiowY3o3SpUoeDOFSKOJHwWjE0sha2fCm/NxLtRiIWRlc8Ztx1/dr1yOXzuPmWa3CEoDIzm8E5SmKMwHKaFXiBbtVN9+shejroHR7yi11wYvsn/xBRuui6gT7sO/gKqpU8wpEo5mZOY85nw1BRlWe8SPiRpdG7XVbMuZywhoMhBsgyCtk87C47stQ/wyUGBwfw0r7DsBEzPvrRd1P3Ntq8HQ1G3Xab3IMqm/e7keFfAjP8kZghLGWGczdvbKMUrVYXNm/aRGkAwwODGKsWsdy0ILNSwQYa8bTXjtTUIm1iILI3HI6ipyvMk10IBJ3kCjXiOtnTxVN4x3vfToYVRv/AAE6dPM3bWXDTjTcgNDOPvIPBiFyjx+XDdxw+7LriSoZmN77wf76A3/nUpxHq6kIrv0xAqqJ0bgZ2kpsW7aop+yE4Tuy8E2W6vjXRN8Q/DRSLDVSaxHoyKAs9Y5qw2yi38P3v/owtl2SGjYeoEre+8Q1w3XUnjhZrmGehj1BFt912J0rlCkrFMoIM7a/SDjaOjGJp7AT6nV1wUdJuqwO2egvdKyQ5lPYNd92ON33gw7AePXiM9I1ScLtoYGwZpdCisQ3SLrzdCdz/pnsM+MBG86NcxcLK1Rw2btjMCjkwkatiie5p5+91qjWbX8Fb3vYWXLX7aowf2Y/BPTdi6rWDbLFKIQcRW/O4YAmH6Aj0EJ8P1i0715mbW2xtBH1+2Fx8LyUy8m3duQlWWnCKSCeKZiHatRld3a4Az7di75/9KSvSJmepsTAv6uSPNZJca6uIqQvHyCWKGN10FcsXa4Nxby/xw8/yC0O0FS8ZmQzz4tgkC2KbGBlrVTLkOmM8eWAbLkNCK7k8gw/RkkzIwbDsD3mptjorQbJCd/XQwnkySZEboUg3evpG+NGBcnIBG/fcjlq7hmeIN083bPjPagv/UWriK5kWvv7CPtKHEv7xy1+UEdv2rhBW/WTYtVrFEF07yW2tXjXBqVQiM24T5aIRdJH6b9iwFoOjG/mbDdV6GYtnjuDutz6AcKIHFvFUYsmRV55Gon8I4Z4BmpADvYP9OHn0GCXURrSvnyqv4+2/9h56owMH9r/MNCMcaMvdrrnmagNWvjDtg5IRsNhJ6T2MC0JKK11VDLnJPGLrjt0sqIKnfvZDBCNhbLryeripThltg7bRpvHZxEwpLeU0ZbLyv/nLr6FdK1HNNG6q8sZb34AwsaPl74Xlw5/4aNtFOu+gwdioEhsl4mbu4fd2co1wMEjS2ouhtWsxEouxcKBC+7g4PU3cX2HFAjRIsmqqscwgJ0/LJJOUJlBTesAK6QPrhkwph0IuiRKNt9quw0qJKCWwfOLzn2q7eZISGYlHf91EQ7ebAYZG4/MH4SdO+Pl3ZPMODAecmEyW2JgGzwmwpZIS70DEooaQow2lluYxOX4eyeVF5PNFEuU2KvI65h410oQaK10ntySrgI0qtF1383V7TYLDitiZFzgZlJxMCZX4uKgSiodpA12K2NGmDWTZumapQOcpM9nJmURncvwcFqcuMtouIZNaRimbNqSlUiE4ieQS5ls0ZjHuJg1VjI2mQ48hUBF7mLkptyR48MT8+CUmPjGE7WTAJboO1exmpQTjyr4s5KNtQq+N+aadiY7SRiU8wuVO8qMMjuIQjaeBt0npxVXaDGKyKxZCDxqEt2sEkQS5hMuPlpW8tVr27928ZT2cT/wUxeXzcJzdjxNTh3DSP4utzxwAdl7Dgh04dWEOf/flr2L3VWuYRxZx5sQhSqSJXTuvwED3AJI+BrIww7uFrCwRQsDdhcXZeeIGqZ/whY1sslKKwjVmZsUyaZ7AQ3VzUkw5RrtyhoElmyD/q2JHTw9Gnj2DBV83gSiEJmv73E/+kyK1kBCTaXVtocEm4Ca4NVm4ha1M0c3XBUdwzdDV2NG9DT4S2iojZZUVqAt3WAGFwGp5BQvT5+nO/I6mVCc2WdfvGSEgZSiWNDa0p0l2qcuTM/jBmTReyWcxf+g48rkcLPUi3vmet+KPPv9F/Msffw5xRk0vUfIrv/tZUPP40h/+Nb742T9Sw/DO3/lzcs6AsQv+pBzQIO4/fePbtLEg4pRclb+1mRhZaH/WBEXXpLX+48QympUGRcWap4vw020fe+EV5Kw57H/6IRw8fgx/+Wd/gVApiZ88+yLxFFhiEhQ+3cJ16zYzd53DfZEIvwU29fTh+hveQMOsGUk1eLMG77E9BvzXN76G73/zH5HPLFE6TAfpVdbJc2eRJc/7VMyGHy2kUbj/3fiWr4oZ4r/6G04cfgJj+57DNmLE9pADXYPduM5vw4G9X0BmJoe/OP4jfJgV/kByHi898qSphPXSc2hns6hOnaQHtBihizj1xC+wZutmPEAEvb4vbPhrvZjCD7/5r7DFY/69mJ/DuWQWd+waRY6Z9vSrp7CcbyLoYeglVlxLLpFMzjL4AHcvLCHGXKXvA+/Fo0f24cT4JF4hz9yyeRQ/uLSMFx59BD89cBB7ur1wJ2J48We/gDcexqP7DqA5N4cdThu+O5vEiWNjGFkzDG8tCVtXPLp3may3JzGA/EIS9bgPllOTGCG03kfI7WYSZDl7Eb0Em+tI7zxs9WmysfQE8Ep6GlnSwUGiaszjhrevDxES2XvmJ3Atrz2+PIciGXb60gXUGXm9zPx/vpwzQGW1NRF2kfavHYZ1cWkFK/k6TqZzeDxTMm606LdgLfOGs6UKlooFTBOOg/SKceLFSWZk/nUJ/Mkz38KdmSLWk9jGLDUEam08QIIyTRtwyejKBdzf48fY+DJOT+WwtJDC4Yk5RuoqoyawVUyOFG/s0FFYM7kC0/A2brxyG3rDXhNcHDY3qXsTQ0TJs4TwNvniEfLxo3xlCe1njpzGl9avRTu1gCvpD/3MWezzy7j3XfeQytlxtNzA8Sxz1nSLqNtmThPkLaq0Fht85LE7oz74fW4SoCSjNRF0dONGRLt6cOjCFEp2Rk1/FyhJns7kh/4WpPiJ+ogwem5hENywXKX4A4TsIuoM/dFGCaNjpxGw5pGlNLqoDiVEPoaCk9e9EVvWrUOYGd17omF8kKnlprgbLiY/qFtw6vysuq9gS3TF9oqUWInRbYLR1Vdfw9s7UZiaxC/hRTm+BX2xOqrpPJgFwsO08DW63JLfCWexzljjwErMgQo5x3PLpHinjsBKW9geCWFl+9Xwkex6D7wGO1l4j9uJNUycwvFehGikm2NBpNXbUyVC1gmj4pU+MudkOoVTJKcH7U5kiXSL85OYXCp2MIfBiDGJTIocIcloSHUlaQOlSgtjIRcSTAFib7gdP2hY8TtL6kJqwEk+aWe4djJ+nGNDXGRZ3sIiYsw9KsMJlBjqmfm5SfMDJoUb3biFlK6GK2+6GTX6s6VpJdgVMMlWPsb3D9fb+BoT5QJl1WYF7LQbFy19gGqqLZcRTTDsM55193SZbqKv//0/oUVDvNTFKOyyoUiRZ0kZaTJ0fQbHlRIGh/thLeRTqIvCMZjYSPnBHEHRsCviRZNuNDjUi9/8jV/nbe34td/4LRMnrrv3fpTdNixTKAWCjiJnO8Icg3zBHQpibimJ97///ebc13/5EKzkKOMJ0n5ShXl6TjeN0kZpXaRTrJy7yN9ZwwhBxRcKoFLPIUN+UC6mMdwTx1YCzlseuBs+X4i3A5555llCLQNYzyAGyzUkIz6UXS4s0nvu+PWPMGCJtLBSTi8e/MnD+BKjbixkRzjABpEmEACQ8lown2VjB3ciet2dKPBca5Q5qNLAfHqFlJt8gIVWC1UmP/PEjya+++9KfpoEFwvuuvd2kxba6LZP1O2YLrZwmp+/WygwyNFwmZs+9dgv8cnP/B523cKE+qf/hujAWlSPXoSd9uQh9eqtOhAmAIZvugXXvfFO3P+h31XZvLGT+YaTaS29w9JmvtkuYO3G9Rjm64F33oMaW2inq3YzGbLZybJrZXzg19+NJDniRUK4jaCTp/VnmfJt27UNZTKvgJW6T5P2X3MfIymZlURpSBJ9j/zVv3YLgiTVA8MjYuEWGgm5JX3YFw6SDJM7egnD3RGs3TDKIGbhTYvopdGp3/FP/uSP6KZepvTrcO1NNxiKFor52AhxLzIusu5cdhaN3ArW33QfXnr2GdR5jrqUZRNeMjU/caJEmqf08ht/9UVYz42dhZPR0sMfi2TPdSYodaZ1Yq0N0vpsZgWZTAoZ2sAvH30c3/7eT2n55NT0liQTZg0XqBvB6QnT//sIfAMopZfRzdx1cGAUm6/dYxKfh6t2/JDu/fdU3d7ZjLknKQ/pYgXWBj8kSVCXyZBrJB4toh2RHw0S2TLzhCpdsECrv+fuO3DdHbdiB9NGFyWmMC8Cs30wgU9/+tMG7OxsyMzkBdPHEUn0EWnbTBs8xAGNkDThIxS0LB6wDbShFL7ypb9Egyht87hde5PJFAaGRmgbPng9tA8GGLvdS/rvRRchXUMPbq+fXNANJw23q3cIyWwS508dwm1v/1VSfw/BjqzfUoc/GEEfVVVTAs2CGkTI3Tdci4P79qPMrJ2wTLpIhs0A5/E6cddvfhCWT37uk20NA9gZuJTCsYkixSbhNSNBQggWpuEDw6aJpHrZ+bIpS6OnKEVQX7cSJ49yEVY4Qvq3ft0AwmLZPM6niiimMkTnMitc5/le5jXEF6qdgmL5PIlGr880FtoatUFbJM/je8qR3tWitOv0LL6h3WWQY3goZEieqCklUZJwWwBLR2o3Gyi3agZQq41O6iEcM0yPmCiOq6NOH7DwreW3P//JtoMCsLMSNgmC9TB5kIUNY0NdFIIEJAeyq5IkRh4iuo1C0mCRQ0Jw2DqDRfRyBwWjFNbFkBHyRek41CbLLjEnajYrhu0Z8kv50C0ZhVpEBI1C0AToMLUyM0cScNEOKcGmITc2qkXBNCnAJgN1lZGlwvSnUOL5fK9zSQiMjzSUazHJU9InNi+urX9NCcogRefebX42VsHzRaFs19107V4r1WFRTqXKsNKqYIvhxzE1Bgeha6XspdbtiHopMGecPJy5FgVkoyolNAuvcdBirBScGSnTDSg0NaLOFLheyhvM1WcnBeZkrHYpf2MZdgrTxvjdalWZteaYvSwxHXfR/AWhFCrLtDL1MjkdSUObFtZkI6vMCToJhYV/O42m4fA9hcGGsQpMG/kd36uvQVHMxjguL5WFWWzk+fzHCyhgfvuJ3/t421gAQyGvYWVK6D74rMnv7W0n4zXJgJVoogpRmmqwBr889Emv14Xm+34XTlqr3dkRzF/9xd/yLytOiPT6ffjjP/1jVJLjbAwzbTIaudXJ4yfxpje/HxMT5xCX/7PWNZqrRgKnxqcJTlUkervNuGWeSY6bFhZg2LW4XdizYSuOn53A+MnjZtBOFlElN6jL5Pm33eRnlsPWUSASCjVvoRtKUf4AYrEIJqeZ4VULjLQ6n+dQILZmyb3XWihj7nwGAxuHTGDxnD3MJJbaazFH5EkOarIqP6b9+UntXMWGoez5TB7h6+4wlWmzodLe0mIaH/n07+OmN9yCJx55BG97x6+gVlpkQyLwBWLw+yMolUpYs2EDkjML2L51K6KRKOKhCBLhKEaGhxAY6kLFUsDWteswOrQBdUcLPd29WM+UZCK7yHo4GEaKyOWKZvysxiBKW6fmGW74slDDHSegpTX4f6uTcqHQGFSz6tShoNWPr7Bho3U4WHfr6IYwnHE/oiMBzJLgNKmF2cUgigTXw8Uu5DxpJtFppJkwtd1k8TTzz5+exqNZxqyNu9ioDE5O7WMUzxCRXRgc6cEff+gD+Ls/+n3cc8edLK8TXgR0S/NpRNhgNyNBxBNAIBAx3WBzi0meYQzVHE8++TRZNvCZj/8BvKzsFX2bMBzoouYtGPINUHARWBgrG+q3J2EX7mgsT4BqoavIHawyf2mb72t19c/wHAqpwdCovLylv7onrbHOay1X7d7avuqGm1lZKwIaOKS5/ds/fB39tIJ3Jtwk+KSnPNHmpAgZjs5lgZfJy9YzUQx3rcE1t12HyqUs2hPT8G7dgtNrujD/6MM4PHaeqY0Pf/+N7+Drf/Ab2H3dbRg7P4F/+OG3GGOnseuq63DypRcRbTrw7W9/F0+dOYM6aVWOKbSPzPW9JJbZwVH80de+RHiQb7fx3k98DUON84ZA7LnnfiRTswRXArD0z4ZprFkpjAZOiowq//bv38VA0I87fvWDOLT/JZw+dRzikLe/5e0EEImdAiGFq1NJNpu7tTfOHyuZpGEuDXXXkFQ0CKAZglJvogeIk8/FBvCcLYWlRIsJqRvHZrO4uLCI/a8eZq6/AX1vvAU//f43cfTICUxPTppB8e39URSnjzFGVfDIi/vRQ6536PHHsYZg27d1J84+/zSe//KjaCZLODB3DIHkIoatTPXJiBOTKcw6C1g6ncGuN+7B5Ewa5557FM8xgxobP4eTr7+KKFM6N1M6C6OJuGS1UsH06ZOYOPoq8tMXMNzfg/lcFi++8BJ6WwUUKahNvTGEh4YJuAQ2irBGN/nZ934IWzjs3uslPxDCuubH0Tj4GvaE6VuhbjwQKJI5U0A33okn9u9DK1fHMs3t0lSJIGOBnwC5tcuPOt2ie3AL1u3ageXCMmLlFNaGfAgRgJPLSczSjd5GYNrKyl41uBvBnSOYXZrEN//6r/Dg3Em8uDLOcNdAhmEy1bJjO1OPQL2IcKGBX/3bv8Lffv3f8cv/+BvUyVlTM9MYCrsQZmSJdJHZURgvfOeHdO8gIwMw/epTOLWQxLo37MLRk7P4SDaHu5hgbfMEcZR84dQMs75IgO7JNlJwP/vBj7G5LwRLMOxt79i2hlm/BctnprFuxzoEDh9Fd8iLOKX1+trNcMUjuHTsOJAsw0sPmWPauMRQe6ffjmuDLvySNPLqcxdQEymiQFciHmKLDSNkilcdHscCKeoQI8iPAj5snMth10c/hkdffALPX5xBRUArn6YF+hh6N8aiuHL3lVh78SL+LuvFU4eewOfvuQv5sTxuD2exSFBc2DCC98+s4G8sNcQdMUy4qwhFQ1g6Pwmm5jg9vUih2NDFKLVpfQT7xhbRqskCyHdUR6EWsSfINt5zz+0489JTDPs+995204Y8K1ilv1ldLSwHh7DIxO4XM1lkmGePDvdi6tIU1lZIX2kRAyxkhBahDrd+FmabmqFfUtz8j1ET0SKjQtmKmcwUQmxkzOZEqtqE98qN+K+LSdz54ffj7re/DdfdshuPPPJLrPG6ESdniDPqDDCFXqHWdxPcqkP9uOrmPfinf/8Bri1Nk48QAwoZ3ERhp5mPDjDCHWgUcPbCHCrkH7WWBxeWGOnsAQSZPaUKaVyczwr2DHaYPkLW3UMMWtvlwcYRJiMjW5BNT8MWCHj2VmgiRfoxDR5LySJfKfQwpC3RxBL9vSbPVy6wxMZnSIvBRNNqrTHjs2GBoes8tT1JATSIzj7S3wJpRI0CpesizxuXiepnWJdUuQx/KIyP/saH8cN3vx1Tj/wCO4lZVVpPkNzDwfOE8rcSnGPX34tPfuef8bUvfwe1lUksscx8pYxKuYFLTHab5AVLI04szFeRLNZQJt9ZWFk2RGnncAIXZ+ZMNKDMCIRt7BmMIEAL6Qk4sHawG77uIVQKKzh3YgyFdBLWIrVXrmhARD24NWOi/qAXl5ZWEOqOYX56hoomOWLO6KcM3Bm6ByN0mLgyyspMKM5RgB/50jdh98dQJCCqX6yYrSFYsyFWaSPEyDDGzN3B++xaWcQ/3X0L6rkC3Kyoh6RnZ76AzfTjPtL3q1cYfRj7z7y0jwSpiT/6wqfgDYXQNZODndc4qdWNUT8SpOJLKXIX1vm6IYbkeg4jfV3Y1RPDmQuTIu+42WPFpqAFm7oCxOsafPzOT2bbVm6SWWaObEeNqag4hmXzrm1tMUIhjYar5D8mztI0Nb7a3ZXA9m1bsTB5Xl2MSJ06hy56BeEFQxSGx+3GDyNhdNVLcMxReAxLGlSVK4qLBnjjOE3/PLO82VZFwwTYlGT5rKoAUkPkHgKkjea6GGwiT0q/2ealVIZwbN2N2DJMhnn6GOZ++QjcrJff0cawj2AXi+H8XW9Fhq5SKeRQXF4hXc+g79WzvHODZFCJP3kG7wmLCxeu2MScqIXKmQm6Qhm7Ah48RQ7jIm23WqqMirHA3hbDpMJqm85Up9bVCJNQ0Vyv2XM9HD4PqXcWS9NTcK7bjFeZSY41HDjQdmAfqU/V0Y+wr4qGjWyUVqLQ1KBPiizZKO0YmdsI6e8hllslbV/wODBbrbESjOEUqmaaTZKjBDxuo60Kry+Tvoc2XY3cyhS6N23GqZf2w023cdLWf1mxYn7bLkRpsV5GDadG6qJehJ7ajzozzbbyDzaiwPN7fEom7ehm9IrMr6CfddjgZe7Ee6+nMsaYemrM0kaCsVcci1aKru4+REMJBPweVspDWhvG4sISnEyqQtEY4n1rECGqnzhxEm9/55tx8uQYfZoCIPPMN4O4Mk10rleNMOwNNpKa2R6I4zma338StTXHSUmhPVtChKSnwZsq0mhQrO5hUsRwOdKwY3/bhu3v/gh6B/owvHUjpr77XVwRCOBrqSW8TpyaZ5idmJpkznIKV1+1kwUCx37+EJaddXSXmYbSsEMOK1J0xQQjFVM3FIgdVobz2TCVzGyZMsDrARt6hkeoHArL5XLurfMCzSJrMJ210mfLVZqw38vsz4MZxt2BgV6aldJspl2U3mQ6j/Vrh3Hq1AVaD1tCrQb8Llz7gV/Ffx44jDFW9gy/D159Db7LMDjBxjOFwzUkXamZeTTpBlam03RfeMnq1OsRbVgRZk4QYVJ0hua6+aZbaCcVhr06PBvXojQygpOnz5ph8hABV+xRmHbyzBh63F7kyTItbHyhJ4raKMFyKm3S9+VcBXUqy0VA1iSC3pYbeZ8T0SwF4whgupJFKV+kkNwO+Clt5QBqTJOCcNg1hdZH//dj064NJFsNFLIpJBfnsTgzha2DMRx4bj8F0MaW7ZvwOx99P977nrfAR0qtnsXVw6tJiRI9X5r3N7R+PdZSyBpFr4T8SHtcdAtN7qRr0iqEE2mXD66BIRTLBWaXGuwmiBM8//Yb/8xEK483v+UBdPf0MhRa8Wu/+et419vejNnzB+FyWRBQG4gf+VfPw9ckFeC/Oq1gkWb4Ktu0r9+KI702zASdyPzKB3HM6UKxQEyrNGDbsK5/bzzRxfQ0Tl/zEChLsFuYrZEilymtBgGzXCmYxCZf0Kg3qWquRP9u4w1XXYn1G9bCzgRKGZx6qq659lq8euBVVrSJQilH6ls03WWf+czvwsXU/T9eegXz6v9TeuxyoEAtjdGXXyFYvKTOyk3bcdMtt5mpyOrOLWv8kHjzPGnyBz7yEdTIV06fOIXf/sSnUa8VcP7lZ9Dd1wdfZABtKklgaGd56oNwKALSutRvPEiX25Rto6vgRvQNb0aRTDM6tBk73ng3Xj9xGrZctrDXG/YQZCTBJtRPqE5GzW1yOb1skOY/M0ayAk6CmZ/AWS6W2cAKHOQPLnIMTSFRL1RN2R8b+OrBVxmG7fjc538XLzy/3wDvLUzLZS0333gr9r30MhklQyw1XSBANywO5gG8EY+3vvktZhS/TM6Qz6bNkOPpEydw1Y1vRCGXQqW4jOtvvAVpfn/mxccoMGa8u29C6qGfo50u0B0YOOm+LjZeUx/U18BcHH4Cv8vmMNgXvOVOxDdsQoS453A5sevq62BVd1WxUCcGuOF0apKGkyYWhTfIZEbI3R0xnS5WCkOTxxs01URvFAObSMWZrNkk/XqZflagA7RoxgRF5grqA1A/gXqsrrvuGjPiLP+uMMz+EVP097zvHQSpNjLlOlLFKomPBTFGgTq/q/LcLBstPFKv1MDoCKKsV8gXRCg4wMTqCCYPv4iudeux7Y73wZkqM0pZTJ9l0y7oV0ePooaCQKPTieR2McKwfbQ4x9A6Q4ElhCBdNBwKwhYK+feWC0X09fXAQU7gIB22Mba76Lua1Q6asbq57OqXpJadtBSbx4cA01u3hySJPl0j9VYvl3qapICVRY3RUDB+N+ZmlnDDddchRKaqru8WcUXddbFYwpj2/Ny8YX/qWGHAwVV7dsKvGTMRJl7+CPErhCA111Es3TK7gDIz5aFtOxlRrkEgHMIMmebPjh429Y3a3QgwdgZpEQqRYVqjj3VXHmMh9/h2sYXtV19tuiK13OC7//LP2P/EL2Czuq17NTFxdnae4ZMMjChdoHYbNUqZ9tuSVDVDhwitCU4lMlGqFyXiRaVYMSBaYFZZYcPzhTIKxSxm52dpZRX4w2GszM/h0uIK9lx3PcibqBVyBVa0bXfh4FO/YGXbZrwAVjfuvPdOdPUOwmMnRlnVyUK34UsrAc6deA3TJw5REVb0bdiC3sH1tN6gEVAg4MfB/a8gVWvhHBPFMeYWx+lqpxi9jrVsOESwfKnMV4rMNBjENbuvpgdQKYw8zz37NPLFPCzuiKftYA1btia2b15PnKAkpXURKrqDJseoqy5HgPQRwJRZqbdbMVkB3EnfU9hy0H28NF0PcaNSKBkT7yIrTS4tmy7/7sGN8NE8a+UiG9jG7MwEXvj5jxgtLNh+7fUY3bjLWFWLbmGImHCHRKhp1XSTFsZPnWbZWs8RpDVGaVkWuisTMypIvd1WKvObf/ePZshAXfarh1IGrVbQigYNNXzwk7+DQjmHuYsXML+8jORKBdfffRvMihZj1pSseqMFeqahBDANjqtTV1zTQxC1MReQe7gJOOph9hBMNZPIQ9Li9/uJLSG6QIQC6EacCQ6N0VSGRZNctZmrNZBigqM5VkVaUEMLUEinTRc8Na8FBQ76eo1W2OC5DBf8vcWG1VAgKdNsFgs/i3dU6Y6qGfM80wHbpOCM8qiYSqVIsK2wfEY+Cr5Wy1+eeCYS16TSKRhmw7RD3pOur0lldkpWBWhmgvINCUG+o88OasQM7lCapmudwOVkSHPyvZU3VGetiSgUnoQj3uEiyHZ3D2Jzt7IxMjoCwMTMiuk41cCOlSDqYNgkc+DvugfvR2qu0W0NQEpqTWKH+Ay/NVFL7zX20NJESJp5am4R+RxxiO6p2XM1umqblmy6bCnAaks0m8IlDtSYVWshjemzNGVRJYxUZo6aUouPXxaCRqjUhyBzdGqswoxHULJsvIUAQzJpBKXVPRKEjQLSOLBYp9O4Dq2D4Ke57W66jj8Yw6ahbtP5qrR+OUMEJP8X71VkUle/Gq7pXLJEG01RPc6Mc4ah2tVjzkZooKdCbVbJQ7K5DHKpZRKqLKpsfJkMuKopgsIWYoDmQFaJCcqZmkyyxCEEnHVigMY8Gm26Dym/cMesLKJQ1Xtt+eQffFrjJEYbVpq/xhwc1JRcQyNbIkACUOP/l91FQhBm8BIKwG0E4yDgSbuGflMQLkaTWNcI3ETpWrnEV8bEcLO8wUQUaZ0VZsU1zNhW5QnAmsBZq5VI4og/0hQFoYEa/kpc1tjF5flwBGr1aFUpiBpBnZ7FhkuIvL6pUeFaxxJ4K7mF5tTVeW+Fdc2X0PdW3lPCsOoGAhdVRKZoJYKbUSAZIk1HIU4Aw3LN92a0l4VpcEeDJOINRDsjPANELFzSN2ONuXnkMwusZE5GbSzJvChUzaMQ0xPRsdJXNfq1ODtNYrRk7q1Yb6dgrZeFbKHgLbRKKYE342fhk9y2Ux4Nh+SNLsOaWSRY1lUvDR8KK3Wug5VTdTWu6zCW0/meBE+8XxLrXNTmZxGfQL0NPzXRXJjBmakWQrywAB9sWa2gCOlC0yAxSBszNc3pVehfPdTnWKVWW9SWkiTq3ZSvcVFZjxkfVeN0vcCX9xLIaqathdZHaRt3dNJV1GC7uAyFoBfbZRojwUp5OjoKoJLM90yhLytKCnPI7VieUSRFrKPBzFO/8WTVnUVJ28y/pQErLYO3RsvroAkzbS1OmpmyaJ3G1OIkZg6dQ2E5BU101pgBhWkaR8GaEEcTMBqx0P/sBME2AcrGz8pejXZ4U4Mt0ihroMprgrSpJFun3ySMVYuRX8v6NJ9JoZDNohtUqfHO9zraFKJyDZXF4KJWmPPMYK7Vg41br8TIhh24cs/tWLN2J4G7j+Qwhqo1AKumtH+awGg0KpJC+7C98BS8ljqcmm3BQuVPQVqBxU8KzZvXKiX0dffQEijhxDrY7niAAKnxURe+/Fdf5q1ZOU0NYOj74Md+C11+CoZV0vRlEZU2k7bxcxO48eY7cP78BSZmGylMAqCaRR994dl92HbFDtMvUGKEyGWTGOzvYwbpRE+sD6++/DpuJAF7koxPdRMmaB2nQKGpdYB0Q4VWdbEpIWtYXTITIS1i8Rgy+TKS6SWQ49PiGY4Vho+8Po6zp2dYaYY2hrcGzdHacCDV8uKFQBHhRBNpgVa5aaa9+0izUytp2OkuVVJZYXpbvbD862cef/db34N3vvd9vAGRmoBoOIjRvOZ2+xANMjchOTP+Su3FSa3XDq/BxsERbBldh4998DcQ39GHmqcAV8SGrvUxDK8ZJCskY3WWkS7nESX/1zyJGpmihCBXVDZboy8YviPLpEXIPWVdZiiPUWZhdgHF9Aqc/E6j7E5aoE9Y5qeUQsSAKsmDsMAR6UGLuXe4mseeHAFx2Y6Qi7GWsdVriEkdbq/mdDN3oL9oKYcmFGsycTQex9VX78H6zTuNANSbzPqZ8Ot2hSmkLuYQfroJLYv39ZH2+kjBNfPVuIWxGd6DBe4c3IKdI1chv1xj5mlHNMBkytVDoCVFpxsysFIpGsbjNcIj3p8t1tUUSCcqSDHEyM5BP1TdNSNP3EDCUrQSrliTywVMTy8xDleIBdSr14mlrAuFSgoearPczGFlJY+eKwdw3lXHK6UR5Hm/BUcTdcZqDbnbbGGanheVzAr+8o9/D8//9D8QJIOsVApSCxvcRDg8hECkH8FYlPUkOjPkenlONUA67PWSaq/WFqCYGDlcCFIpb9x+A7pY/s6+rXDTlTyeME3fwKzBMnXGGCIlJOigpWmY5lIoYizPT5hwqwkgbU154e8CRNN81s1Mxh/dkcDgpi6yuSxD1CzyJDK5tgMz2Tp9TGysbTpOJw+MwUHzs5Yv4MeXSjjViLMuNeQKWVy8cBhnL+3DlTfdjlvueyMunT6FN9x0gxlfbLDCis6XLh6noDXRkCyToOhlCAz5Y/BQABqfcLBCZmo6z3h+/1P4rQ9+AtPJNNyGg1jxyxdfYQMEuE2saPY5o4tOJnzyO9ZLjacP6HoBo6KT6Hikp99YiSyDiheBNb8pvOgf2k5YewYH+JcXqX+R8izygj73LAYjHvo8AY+U1M2Q5WCY6ym08OTkPMIuL+ZmJ/DwFDGBQoq5exB1jWL96BZs3HENgg6CKXP2CrPSP/zjv8Cf/+EX8ZN/+nuc2H/QrHbRjFKXFhN6HPjW176BC0fH8Nuf/VP81d/8M+594Nexc/RqXNEXwsmXXzMVpsHiZ4+cxtt+/XOYPPwaPLQkWb98XWJT34QilXBB4VHD/d/4+rfwL//4XWSXM1iaPW/ONbNj2B6dpUTOQgsRplmr9Ef1P4oZBphu2ij5f54hJWV00InG5yQwSlIZmvK2XCVtJn1Yenp44xrmf/oDWF9+Ccv1Av7rlafw+Ksn8PWvfQU//dEP0duuIMpzFxbSOHXqpAl/0jrdHC5WysJzP/u5j2Ly+Cv48Q9+gJWJcfxfH/8sqtMLuJbRwIRVKvCWW68kS2lhaX4Bx07MduYSsmJGSNI6m2P+o1UoKer1kY+QsB968UkEAz04sv8l/ORb34JLbmc8T+MkQCaXhy0a8e/tHkiYwQ5lbsV8DjMXzhkS0+/pSFi+pb4EjXyP832d5OhCkuct5PDa0WN4wwfej+boAF557nG8+J0f83daVElrkRpMqoCYy41DE5NYnLiAPl+MJlkj4m/Cq3/6JwjXokhWZnDw3DT6eX6J9HpjLIBt2SrKTPPX3HyNEcSODV149OeP4pVj4zh99EWs27zJjGWoV1oZqOpXl5Z175VF5KYvYqA/Cn84gccfewIrS8Q95hknTh3Hjiu2UVhGZrRMstJQyIuV6RmUcmnUmJUFnE1EXBYcZ+rasvlQTfShGu9DbnQzftzDdiUamM8UqYROx0eA/lonIWoxwTmx/0Ual5Y/tph623HNcBh3XLOHOUiFociCLjpu9pV9sNC15i5MoDV8BY6cuYSj4wsYbTCcNovY1R01LphmbvDsuZN4/mkN7bTwl19+0LiZpZLBzOwM9j30n4woxAJDiEigTA5RxoknfoZTx/eZGXwKFgdeO0weUce6oAtbKJQ37tFqd5ZIM2jye/Vv2nq6o3vVVV6v1+BamEXfyQPY4bDg5oAT/zCdxbZ3PIBm7xo8f3EfSiQjSqKS84o4FkQ9LvSSRI1uHEUmm0Kgu9tMYe1zgGm0n2QH1MAiXjk/hffZXEiFA/jcb38GWWsNmXQeB/71F/jX6ZcQdrRxizeAa9mYHnKRncSMXL6Obi3l3TCKl/adQPriqyjlteQ3id6wDSGfB90jo7J/nDnwGlmgF/PnjqPGXCXT8GPDYALJJBU5v4y3jHajYqkgxBDetWUrW0+ixESrTff96X89COtyMoPkyrKZHYYzZ5AvNdDs78I4QesN7gZCySn+VoRlijnAClBJEyuoGYu9jaC9AT+Z3NHHn0AoFMP5/fuwLh5GQCBVKiNG4XqcfrzHF4Sjnsf1NSfmHn4CE8xHkqkp/HDyKWNFY/kSvplcwd50Af9ebaPsriNNzYaYwm+6fg8OP/sQMgsENwp4kGTFU7cgEI6QStN9GNFSE9Mms5wbv0irYVKWsGOJtH90Lo3fiXlwrRKmmhv7zs7jlw89aVxcw4lzcynQR4SD7b0hfwCtKs0xtYIks4xlUuBU04Y1YQfO1d04f+YEw1uJrA1ILXTYoQhQkILoGR1Cbm4R8b44+vYfRaq8wqyPYuL1tlYNN01exBABNJssop3PoHnFlWh0u/DMw7/EqbmVTlgU5pABBpiK33jNFVhfmMcPyhXsJ83YsmsLzr3wKB49dBZL1J6/USbZUki0wBV24dXv/xyhnX00CLolKfa5xRwmacHz48u4m/zEQ2L0f2gRpwsM17WKWR916vg5LMzNor+3D85SGjaH07I3Gvejaa9jJtdED2/uJR5sdgPjxTLCWzZj/PQYXGSIlUKVruLELMFolFndmwIenGAeQGNA+MgxMychQJZYiPnR1R3GsPh+toT0ShJjUR9m2NjwSg6uK7bAH+/HCwcOUSuK/WwQ7StKohZ1ucxa/cC6HRgjti4eegW3v/WdiB04jPuaebM4Y8eaYVSmxuEapgJmkyzUjnI1A9CSjkwtm4ZWqy141/rxU4b1TL6Cmu6jRJHEVCFUs+McPt6XlmeJxYPt7Tt3IF07jEBlAAPuANxTE6TpJEq9XbBs3oxDrxxi8hJF6BQzSoLRGXFLovFHw34UGM+T0yumYDcbogFeHXGysgG3A3VqWEv5R2gN/zyXR9hCP79yDf7xyafQl4iTaZLBUHhepwdrg0zRaWGfIGa82NON9PDNKE8dw31LFkxnj2PEx+ySGCCClaB//5/UIoLRgBljTWcKWC7UsVSsIdIdJzaksZTJMo32UiCUJuum3jB16LicDgwkYth53VU4SRJmtbldmD0/gfSYnQ2zYrrmwFi8B49VrPj5ZNqMNA+sH4alUKS1EAfIJ25gjO9l2MuTKKlzQolQmZJVB0aMrhRi8JljhY9F3SRoNqwjSB2hZdQSUTxqy+OBT/46fvN978Mb7rwZjqYFm0I+xBk5Ik4nEsSPjDsIO9P4j37qN+CnVbxYnTa7AZ1MFUwKzxwOc/YsRtb0Y+LSMsbOL5r1rUslJwplK2YXSnCTcmuanyaTq2+CaamJCOo7DWtgx28hTmn5+iCsm9aPIp3PoskMb3xxGRNzF5CsedF98+3kDcwUGWc0Q32uyDSVlXTR95SiJhgpNNa4j+gvDt9g4SXedIl+Vw84sNgsYQ5ljJNMLWVKOD+3zPzBgV/x9hlhffyd70Lg+ZfR47bCSy3FmDpXqmXT0+yj4Ebuvx8jg8z7PSHUbHV4KE6ZdJ7tKWYLJN9AHzGlxJRYml0hrygWs4yMNgzSzKfogoocym22dkewJqJ+UAtGu72I855Wu5c0poUScdCWzWf3ijxq3UqlXDPzpS0aumdMXtFuAET1vqEuLE/PIUcLyJip6uQBvJnmDy14fFhyW7BA6tpFSdvpBjUKj7QQJQpL62Y8FjfO5WvoJ6GyM8vM/eDHOPqT78FN4doYHtuanc/MUuvs10e62WAb3vaVr2B5IYWjZy9iaXEWyagTtcUklmnuOeYwK8MBZJhMnZxJocD6pJi1CvUDZL9F7fvAyCHNd1L2Ki3MbdLmCIOAL5FgRPDAyiizMDup6c/Kv+jLrIh6tdYPdmHXzkH0did4YQn5xSU4TB9DG94aUyE20NVkhkfB9TbpQrxTvtTE9ffdZWaYZhW3XU1c4A0vUuPjTpqjw8PYXSPVTcP/ix+gQWR2sCwHz91YBbwuOyLxKGIg3Z2bRJKh8ORPnsamLSP46t/9f+CPhuCeWIGX+BIkJmlApWe8iHImj829YVpsFRHi03BfFGuCDhSlKDZeESxMdxIgavTdrxxJfIiKys7PM0POMlQyixQwaWZogQhap4SnGU6Ojs3g6Ikx+HsHsPsWhjSauAZiqDRqVZ00pMM2bTtmNeMPGv3dccvbUWPyLoo9SJvdvFLDXSkLbkjb0cinkaelOEmzG4wy6lHWfAjNWlCn6PYV5i98v4EcxWmpw8cKj//8MRp8C3/95X9CwkU8IY/RmKa4bi/r0graKfAGMQrYM9pjKD0DPUlY2tDBfmsDt7LCiZCDCaGDaTj5A+usXnKNlfQOKbLkyXyZnvX19+G+B96B7VdfgeH1I+jv70c4RMl7fbDSPB2uLkSjQwJXAicTKkpYKa1XszAs2iGMJs2KZJam4Kwz/rACihzCCd2Arg4mvoj3MElLpcgLlOLSKky3N3/UObxsdIGcgRrN0y3DIXKVepauB7z8xKNoXjhFKl1jZGghSG1aCL72TdcicuV1qPeOsK4BbB8YhNcXgZvY9QGG7uuZCK4n2dpKim7zEgNI/siW6epV1KmIl18/jMOzc8ZlrC6vH2Njx8wwl1npr+5zhjn18FqI/PGuBCvK9JfxW4rQYbMSpJhlenmexz5CN7KjsjiHEq8ts9Q6BaTlrBneIEMOUFYfJNH6WMCHiktls0IUhobklb2myE3mCaQ1kp8pXqcVYM9mF3Hs5CVcddt1TOm1a4lghqGZluemIia7CZq2AEI9fbD2rEHT7cMg3eRmNtZLYY3QJP1swxBNZ2d0AP5YBMNbR7CzQoZ6fBIPRKLo73KTN2gshSdptFiTJZQUtdlSMzjChKdOcDl/cRJexm+bJ4DB++6joBiGSE0PskJfQAKnCGKDV9+El154EA2PHVoQVKYwK3IdJlcaXCmqg1aDHxTcOZ8dJ0JOEied10aB92jKatSRS5KjuYnz9Htbq4KJsRPwBhjzaTnqK7TT8iIsPxYOMmQ6zGhXNJZAKBbD4Pr1cEySPjNUl2iJNZYf5P01PJ+YnsR2Jn3dx2cQJ56tBdN7un+MihC/sSpxEmjQzQ2YCE3V7eSwuGjaDawZWWum8ev7cjaD0s6teNHqwwmivlak1Jn6Zix+M/GjEYrIZalLFsyGFRjSHJT0OvKIQDZHV9DcJKDA+1lpMWVWokwjrTKSaKmvhw0te7SZSh177nwTDj39S0aiOo4zlNWgpcI2nK+58Nk0KbClSg1SWTy0BMn53CsM31SoRQyUxksLa1Nosh4XrTFC2uyp5qDVuDdFggi4mRa4YybTtJqOEkpOfflyc3VR2eW3LKCk31hhdWXnSwVkkssYWtNH6dVgIcDI5xuVFF7bdwClCgmTBGnEIBy1M3Q14eRdLIzJSe0EQpOuK2SSN2jZT4vWpolDVd7TSm4xZmtiiQ27yFYMbdqC+BCJDIU/ywY9RhT/L5K5bxfySFGrr5FGazaMhgjdLtKz9KzpbdZAkIbksqT8DYebHIKEjSRPbcz5gVmG/jZzijyttr4uRisKwxZPRPfyOoSCMcQTfQgG3HwfRJwhR5ag2asupq29tIhwtAvzTE21ZCgcdprJGfQdareG3Vfuguc8AYyFaZ60xg2dtIQlkquXiOwZhmAXBVMvVRCot8xmEKZzlagod1AXfX+RDM4TxWkKbt01N0Gg7WA4uvPCBAnPGhxYmDS7V6gfY3FxAUPDg/AEvGbPyUPz5+BVuXQHj8ycykhr9IgY4KB2lxklghRKxUWlEN8CjgDmHC0zg8+aIvuytl0ERu2GuYJGSdvusG0CnWi34f6iquLsbo8TB187iNBANwYHGTFWD2r87GIJj5Ny/5znPURO8XP67k9pvg+SEB0mF2nY/cYdtGxR5btoBX4ajZNIHajWkdAaLvpvIBCCr6ef+X4VpUKG1LeGxbvJXm++GlUKy7irLLBZxoMPPqJeMpx++XmG7zrmAi6MESc8bjucTAc8jCIRpvN2+oCDOFf2+xBy+Q0ZFN+oJrMEd41+0TdXmN9nSR8LFEiJWi3ntVFmmfzabeYpCyOcbvI4SlSJC5g3JNNZEyXUIDoVbrvlKmXDBDRplpZAa9AIVksV578eZn4tB9kAz0+5nSjSCHhKZ5zwcmJjYzw9S5odVQ8xG6mQyeBmQrUrHDHvNRb5yU/9Nr2O9WLdrYw8pfQKMcAJ5UHx0T6cWTuM87TSJbrEmVwRS3RpHy3UT5dP0jrcFESWSVW9VENycUWDQ1azn1mUWaIYllapukLq5rYR9Mi86GAaY2xRM6LDA0M98LGA6fFZNp6qpBQ+9Fvvo1zs2LxlkzGM1UMx2BwUhHYYS7ASwhGLk+BHN1uhy+R5vdbwCU48VhfSNPNCsUghUDAUUqVM6KSg/vyLXzLh7K6778W//9t3TGgVy5ybOMsQLUF2ANJKQVQvTCPAuqmfVKOlKQItCQj8FgdGKbzxUBvTCTejFVBNZyhIj8vMAaTRsyD5AUmM5h8wtw8EO1N0SsUC0Z/AuDxn6KlW/mtmm42c713ve3NnAJW1uP/+N5sG69D4pvaQVWeHBD08sgYhmmaMPqupNVWW76BFabM5DyusiSENkoHZSC+6aDVmEgWFo31jbdoYSGyPghugMEv8zsVs82Mf+ShWLpwz23K52Hgf8aw4vQhniUKkcFVCnfdOem04lrDhdLCFfb0eRPp3oL7hdjT9EbQoeKub1FLjN1GSokg8gETPIHw08zSzw2R6Gen0EiVGSl0vs9I0Z00YrBfQ5W/h9pu2MS31GwTWnlFKu7UOX4cZEyAr7MwVoLhYZn7tWsQIet4aEzU2fIFJzRLzhjL9skVq+8/LWdzxnvdhzfotJpI06Fp2p9esyJVZfOJTn2GavMho48BnPvNZwx+sjbzZ6sFOoTR4fZ3ZqmiOQFeDvBqnzDD1HiabHp0t4sYJQlj/ViyupLH59rvR8IVhjZNo9PUNUJokK0xm8smk2Q+AvI3g0yBhstANSGiowfm5OSzNrzCN9cIdYIxNabs7rYhXCOpsScy7GiGoB7ifVJa1N581tWf77t34OV3g9WoLSbqdVtpOMbl6jgL752wRK1av+leIs9ShRpN5baFSxtf/7h9YthO5chHnL1zEvW9+E+O/FecPv0YyFSVfCCJoYZSYXiZAanKnqtFGiGW4eN72pA3hGokTM5QKf3f6mWht3Ao/rS6+6QrWlRy7Usogn9Ni8TKtuW1Ghlw0Xbc/DC/xwedh5SgQrXssMhOcnZxCPpPFwQsX8INv/xempqYoDKI2owgd3mhRQszlsrwBP8jvSyVof2f9ruk0WcLNSrWTwdoVhhk1VIa2mSkRB4okaDnSZXW6kIjjfR/+EFaWkijm8kh0dWPi0hjmzx43pKz3yt2onTzNDJfkjJ/tdEEfXVR7NZr11rRGzcdUBNQWByO0yLXrNyAYDuGeN72FITKZ4815e14ss5VraPZXSeDE0FYmyqonV7NGXD4vhofXwEFc6KZvXvOG6/HmX3kTEv09qBHwmgJKmSCV39tLbk+skTa3bd9OfCGhadpw35veRK26SKUJigSmFYLWCsNkUX2C5COa6iNBZPMZpFPzeOrpnzPBexuFmOMrg2tuvBphda9fOGPYn5/W5szQYgs1U74GfjQBTKFU45jNDgM0maOXAogGwnQxCl1zt91ecz/rxMVx5sZOcoCAyc60IZ2m6GnipJlkZbGbhEoJj4v+a6fbxBJR4/9g6k0Y156gTLZkhKBk7zWofOedt3cme/H9HXfeyqjAFJqNW7tuEN29MVoIGSX5wQrJU5kV0X3uuOeNKBbzxIAM/H7G+aAfV1x1DWJBxXc3RkY3MHxnsDA9g+LCBAKJQcSGtmLuhWfYBrqkvUOZhUva3U2DQEq2ZGVEVoYfJ+q33mSWTko52jlDFs/EsbNiRRdoXp8mU2g3RSdN1yFXCJL/kcTYmcLaGGLa5A9upqoDQwNMsYPUdsvMIlO/RJ0hcNOmDSyU5p7NYyWZ7pg7I4dW12mKnZMY8Fsf+lWTqstk5P4kFtQd6HYhhSsTTXKFIqpFxnIKX/MlNYeyUikhSCXNnn8dboJhYutORHpohcQwrbLRsmjhjNqjmWrq3xCF1naFPrLEIMHbtnUPuQmjmaIb2aqs1rp9+0Z+SdLDLzQzXNP26EZwsyLqTRI46pCmlGG6fD6zlYyPpuuiptpkhTZaiGhyXXMH6UouWwuHnn+W0bZhTFz7v2sCp4tWZPZwsPvwsd/5GO+uLjpTPIVRwRJpsbamclBjHkYL7T7ooobRLhAfZpFnflBIL8JO8hMZ3Y5YoJflE+w0ustqauKHgNDFuvuJPVG+1zChdksmbaO1eFGVu7BNAnFN7nz0wZ/Cevb0OZoP9UUqR+pNyTCDJHAVNQGD/mrl9/yKpu2kQBjPSUutbJTQvlmpmB0yNMGjTDCzMr0t8K+603JstE+zW10+CqjjowUzt9lCcy9Q4D5EaXHkfB0p8EjlSvD4meH5NNO9C5FYHwLRPobt9QRpfkfr0faeAVL2RDfzBmKD+kGeZ8VfpEVlWnTdJl+0HmlZbFX8g7VGkwL996kFeOlWqm+DCtIM9qmxMbk78/vjp2humpOoeX+m25UN1sBq3cwaq5TrDFVF89lsNlSuoFVVpyxT6RpNlpqhzWAltYhMNklw4g1oGZo4rlllYxOXzHd2w9OtpidocX6OFsh7KaQaLmFBKBA0LFM0Xeaq9QxisJqnXM6nsDJ1kVpuo29gPQKxrk4OQTbbRZdoUPOv8V4PNyz4Ee/9HfLyHxZa+KdCFX9D1/rKUgvjPHd2YoIOysyYlLyQSlPpVEOLF6pDpZTPUspFJFMpml7GNLSheUzqtVWD6HRVZmSF/AojB5Mtvsp8afJllqQquUy/JNDJIhQgnX4negcSxtcnCWQ2sUM2XhMyxQZffOoxgp0TfifNjC7idPqweStJkrRJkSokK7Zod9jFqfOYO3sGZeYIYWMBAbLczlYn2kzpljfeagRCI2OjiCENuhzLqBMAif1Mnqj9epEKASJa4yGGTOv/9nf/o2PBRmv0u3PnJoyZaFqPkFOa0aauZlq9iLmlzgsFJrwBK6+8QfHdrhU0NHu7ly5C2irmee89d+C2N9yMK66/BjffdDVuvuFaE5+1moY6N9bQ1J4JDGbDkQBuunoLfvvjHzRzBZQdCogVjcQivB4fBb1sEjtXvIduEaTlNVFpllBW/fhvZN1as08voVulm7pTc2ZHO+1wLKHbzFoKhl+yz5zWgs5SMVIwQYm03LHXTumLUITDncnaFvq7aK5H29SxYB+zSRuzNEUApaWkIwaE7JSwkyEmSIDUrj0Bj5+V9PMKAlM4zGzNa8YBPOGoeS+BC3g1YXvs0CsMChZyjGFsZhgMRbqoLfU5apxAIVNq1ZhhnSm19vraRCAOsbw4LcrPeikKNOgqWb5rYfO2bTjy6kHWkTSNVsHgbgaRK7yWMcJYjNxxZO0o5qYu4OLYMVyamkc/SZONnGCvcnYxrxJ9L5rogVe+yAbKhBV21AHbomDUKyyb0+RtMy3Xr7VGbBzR2E1hmPnRrIQyRV8wwsZUqTVN46sR5HpE/5FZySJbSmFy/CKioW5suOIq5izdxAG76U8QUdJGeIzFFAQjFDXlD4UMCdKaLS1ca1iZFfIcs+MPw3apkjcWqiRqanKCZcmc1XcqZ5Rd63+svCIgP9TKebp8Dr1rR5h6j8Ly4U9+mDJS5dlYasFMv5dZSRPmRYXQZ81EJ4VNFmbOoF8ZEqXKsXVim2KVvDfLcFGIZGkCQn5Pu+F3sp6OK+hlY/TQChqL4rXcjC81ykwUV5c6zddJsDYz58UT3J2lBC4v84RwBImQDSE1zBwdnlHkS4vMqqWamTmHeskMw7VpwRovbUqhioQigLR0VtW8dJi9pdhWnmE+63vT+cwwqoipw0AEo6FZLyFlK8Iw65bs9JsCxKoRaNWQ5EDx0Dr5PxavhFKpSZPYqcXz+r5FaqDNdkz99JnXCwZM3fheRqAUROszNB9Lo/iazmC6JISDhp9pbqa4Wo2fVdNOW3U+T6THaR6XkknCwuVGG0J52dB4oaE/lk/83ifaLSmJZ4jcyapN4/WSsvjXKIoR1DBOfnbSWGiK5r02+TJ5koTMf+JeclNjNEbpGj2VgQh69LmjcM3L1n3MXG5Cjsiqftc0R5FE3VfGJHgS9Rc1sZF2uN1uwlAUPYkAIlZZ/mXCxUOd16mSFKZRP+1do3VsddZJ/a0yWClaHer8P+sr+DAdD6ynWUGkuunFs8QYKG3+bqT734e5jkFOh02KE9lW5yffS6HGC+lekmi9RSXz/nUaZme4V5vCZ1DJFUmA+aqWTdBVfWVQJh6oDN5aOrFo8i/lsMpZW2QAIoYNGqOMgaeYuiq9Wx2ga9DgTLv4MkGzYx0yD7akYwyaOipRaP48K2pQT4flY7//CVN1LYdQJbQKSp4sRSqwSKmdeWKM6CbT71SUoiXadBQhhXbO6yjZzoxAc9VVdU29ULm6XoZjYou+Y4W02kExh1mwabT2+dJfea2MRwo08/BZtlZCuJgFyFBcLq3SdCMW70LUJ04hB2gb3lnWztvqa5ahUUAGwRjU1QfGU0yZZhES26t7KWsyaGTEKuEqvrA8UQ++kZDlmVKWFN0gfGvOv7xRCja8WYuUqNAmA7eUL4/UDlEi6EIDsxiJXilFadZETYulqXTzmR5v5uVrxJWCappsSgjQUaJBCsKLmcFNuqpBD35r6rZ6qBx5tv5Kl7qmTd3xW7FRnsv7CyV4yBikF03aVIprDEbl8bB84g8+JRMysGG2vjKK7whK8jDK4+XyGpXSUU7nHH0ng5TAzXdGaSTu/KslbsZALp/fKVfep+t4Hl8SvQyjRaPQTuYalRFKaHGkQQheyw+de/G9Xp3lM53Q4WOyYTyIJQnVtPpTbEyzPAUa6inSvTXvV39XD9XZfDRvKAyjkI501dUtoZbKJbOfYiaThLrhZIi6r+5mYV0NerJeMh3jYRIqYVdG2VGcVEYlsGyVp/KlAIUShS4zBKjQoHuTBSokdUIZr+J7Fd+gUoVsupeIkKps0If3kGFKhjpH+9ryB7aFxkDytxpuOorW95226eBXfGlogMhCg109dL5t9/W7zXaHSmC0gJLOy4spfBoG/zMVMd9JsMSDFpMnjydOJagjtUkIZoYp82MZTpUjQck+ZQi6oYyI32s/fRVjDEEGos/8TffWc1haNCKagEGm1S3rFYpWDU+HMSp+b77j+Y0GFUfvbDNWanhO+0J2TmSLZVissSlf4YYvoY1BHL5ULzMKz/LEE2S4xo1oXFIMpWMkp34IN8mh1n8KlbQXpriRVtD8d92MYem9ELJTd35ivfg9z9NvhjsQjsVBZBwmnvOQcowtyXT417SR/0xE4Bf8ytRFqYwGz/W1nktBARiPFiLoo3ofFJ5U946ceE+G9f8Jh5Ibz6XBSppa4qHCdJ54B/9IpoIK/cgCBe+EA8GrMl6l6epFlFA1DqM1VJoiYC+vIGqtwJuvITd+GF6y24ArggNntREPUw9LGu7mMg5nyijZfSgdXYYt54Ilp41wgpcrx4P36fToMUTos77ie0Eaq8hKk4TqO1q6gXxep3UeInt6egMrJQkbzzaPL1OvEr1MM4ycbIfKMsbANjZlWzQy05Em0mpQqIM4+k5KtojU8nytVFa4k4SETkpCdei3Vfg2ZFdhj7VUGfpN7ZJXqjzDi3i9DE3kWkYh4DZzWS8bknmZ9yqxozQdCs9sDBXb+SxDkH6MQs0/1oFKlZFY1KtGQqrp3JrcI6TQyIUWFSszaTMbsjj8puehaXGzLB/LdfOzm3XR8nTqxRHkKwTLJy9zBgPnvKHieMdK5d8axG/Bs/85eJgvWu0eCtbCXK4Gb4AplJdpjCNMhk/oZj7q4F/tr6Ml5W2rD0z0zZi1UqvO3PQa805Whp4pATgDCRQC9Lymul94fwrQCIge2LLU8PTjzxnU0PJ0n0YnWYbXR+WJZ9B1dJ++vl5YqmmjHKNcem1nu17xD5fJZ62uDtHVSMr69bsoBKV6HdKmiUZSyGWNdCCWhK1WKqKQz5seCA05dcqjTJj26TAeJ50RmrXGTnpTiBKMK6OrqY0NkkhmD2fOX+T1FqQXMtiwfsiEFbPOV8ozL/GCTlwXcpgFmHxV0MlOtP7HeDzbbFCLddW5Kke5tcWmHlyZCxDwsa5er8nBr9t9FbqjcRx8/SgOHTuKQiFFp6HhsH00SYatCpwi77pvi/L/+Oc+3jbpJB1BDTLDz8Qd4wU8qVhoIHjiZbiLWTMPb94SRXd7kfzZQX3UEaCl2Rxleiq9z+ZFiVASoxvm21nEPQEUGSe159kiSVfcrSeXUFk0EDMKkxgF7n0HK6JltYJz8QR5mmAc+OpX/gaBUJjV7sRqETdNoUtnOwMov/WRD2PN6BAauSkKh0LRPyrJLPmXd7IQBw1YCDR28iTbY8Eb73oHKqU8ZiYuIV0o4J577jOx2yXvZ/uN8FmGjFKHfFPvDk2fQCDswOLSHH9zIBLqQtNlx5kTh6m8GjZt2Gr2BD967AT6tfG1h5yGF3vDAbz05GGen8DdN12H7//wBx3DIYIpXKgnWPdX2NT3NE9+34n5TSEU5aewb4xB1/F3vVc3oYyzrjTX4jUGshoOjKFo6F6lqfIMA0qDzXAfHV1csJP5qHVCOo2z1GA9+sokzh5ZwOz5PBYmqzi4/xxz+ihTuSC87ji82rLf5SHEaHc+C16vunC6mUCxXcbrCRuSHoaKCgHQrsfc1HFgJklDaWLa28KSFofHrFggFxnfPoA0mb+r0kR+JQmHvKeYJHlUhahIK72AqWCb3kBx8AXE43EMDo7ijnsewL1veivuv/+t+PDnfg/aJLtaYQgqFmgczOV5rg6xd00/FOtWP4bT4ePLy3bQWzRRlWeavg2eJ8H66PGUAppFllUqdVBBgpRWeEghq1BdIKrNLGXh8vcQnSKsLxCU4JkeFvJ1ZjUJ5PIpGowHpVoeo6Ee9MQGELD5zUz83t4e02HkdodppB5jmFKdQoyMopOSUnmsD2/MX6h0GoXCtN7zdnyjEGPMwRiPTEdtWa2vDmMQ+mg6upjdaPo1Mx/tcZXNZ02I0r06RF4oS3Sns2rRnm3H8Oa9RGXEYn4zH2L50gLJkg3ekJc3IkEk/LcLVbiWZtGqVrDRlkNPlShBpQ2XnfBV9ewikhkahJsFrw3Y4aS1xmoWswOhpwiE6AV9mRo8+RLhTP22nXSzmikgsOcWaBP9bMWOZJqpWsPO0GRFLJHAqwdfZCXbiHd3EQ5rSPR0keEvYG5ijIhVw5ZtOzG6bh0q+SVaQieN9PiiiMZHEAh2wx/oho0tVYhIpZJoEPLXbtpKeGyjmC3B4nGax1zYCkW4IlIS8YavVVQwRsN/8qe214/NiTXo9ycw4O9GgiSaAQ47R69kGWvQrLSxpmcUa7pG0R8ZJhoSBdlWMhi8/OIhbN+8BYFAEOPjM0xJO+GhVpMRdBCCgjH3FEp2lofQMPhSFiGD0HtxODmywjov5HdMUWUIjPtmnRyPDjFVCBDami/MSyig7bb5k/m+85I5EnF5jcGH4R2De7V8Snmy5os1XUzPeGZyKQWtqPS6GA6qBSyfq2O+1EOCmDYD72O2qzEwMg1HF2PmcgUe8oeZuQKmV4oIhuzkFC6c0IQ6vl/IjWJucQmPTM/iSDoP+8AmJG6+D7ap0/BcsRuZfAHhqOax0SorOYTIKzRZ8LqrrsHmrVcQIWKI+8LY9/yzGB5cj1tuuwdvuOU2TM5MYHR0E0q5ZRoeZUKUcZKwej1RhBIx6FEQDqVbLieWFxZQYXu27NptoFmbqLnJOXq1Zznv9/97SO5lBX9arUYwnjn4EipuhsnFWTOfN08UdDPN1VMhPG4Xwj4S6zbjLg1PqbUMSaFM1O8cDWDtyKDhHwvJnEHQJkPeajio86/6O6QSgwm81mwIKUUahak+VCjtRaHBhAwZLL/TlFcLUVI74igtFW6IcyiTE7fs4IgUr38dA5JhGERhu1SuekTLuRXYdl25ba9VnT5Oi3mGXygcZOMYz3miRkAYTM3jmONzJ5Fwr7DyJUQIvfH2BNppF0rLJJNNal3cwO5FV5CeREW6SZ78uRqGMm387OwJnK6WMBDuQrS/S1kfFhYX0Y8UKmu3oJgnMbTVcGZsFmEiFCoLNLgltJmlEJMoKDv++v/+LGwLF1BMLZG4hjA3PYUShbBmeB1yuXn81w9+jCXC+Pr1a/FHn/g49j3yU0qgRU4xTHTzIZ9N0Wgy2LFjN4VBLpQtwheMIhL049GHHsMTP/k5nn/1KG68YbdsgcICPd+KbLFk0PHEqdNIzl+An++/9aVv4PQLhxGmE/X0xok8HVIprT34ixfxF//yCOtW1NpNfOd7P6Fo2rjphqvNfIK55RTqrLee4KEuZpoBZdowxJxEgAqmQVCZ/ETFUZsKJyKQsk4e+vvUU89gdGQt5mngyvrsJIwi/O16lh5BpsB2r86uF5SY9dWryKEXjYrfms+GI4l0a0i/KxHdu37LVsa6MPSMbkGW6Q1jelPMl5FaWmFFnfAsTTD+EGoaDlQYi9y8V1m9WAwTesyd2aCOHtMg5Ct7sNDA9Ei0C8w8ThQt6CL30Ap5L7OT5UwWvX39OMf6xLr6Cc20VMJvVyIEjziAPQx7y48KKykoNQ8ETC9iYWqOqGVDmWX7vE6USCR37rgKH/q192FDmGEtu4JHHn4Kg34XfDYPriSb7l87Ag8ziszKMqr5HNZv3UkItiCTWjCzc0KBAHKz85g/fAivnziOr/7L9/Gtb/8Y4xPT+OIX/w7/8e0f4tvf+i7OvH4MJ4+cw9pEH3LnzsPhC+Ku++81mc7/HC1s3rAGaRr3w0+8gKcffRz2whIqqWWcHpujF7vMDF3N2mupt5KyNhvmCBno8YY3XDaOVbjXX4ME/KQhR3UUPf/MS9i//1WcPXMOZ46dxJHXX8eOK6/m2cr/Ot6utFy9ncrGVK7pRzIl0l74vw6vUBaj3zq/WLZuH22/9W3vMmmfcnVdJJIlq1TOaqNVj1+6iOeeeIbfy2McGGEB98WZp6rvQdu0CpaIBJp7YTa/Yc1FsBwOD15OZ/HLDP2bqUsv+USNysxoBoCmVFJhm7Ztw31vuY8GsZqzsxmM/er6fuH8STSD2gu3iRe+/q+8hpkODU2HjfmzRudEgO7cvR2lhUvQA1+zLOX4zKKZcBRwenHlxk340tf+FkvLM5i7eBZ3v/s3UKUynv7x9zAaiGD2a99EmVD1zZUseUoA8ZAPTx4bp5J9plu7xHROzwD2uq249aot2DSxhKHuNXBs3QJ71Y4Nd9yCyC3bTZ1Wj+nlAv76qz9FZuoQAqxRupRmDG/hN37vL5FOzZg5reVyiqmieiI1iMbcTB1Zxvup/MudZwpnxjiMZ1Mf/JxZWcT+J58xK6vU7eT1uODQRqm5NiaYIRVqTbOEhYWYv8ogbDzn7e9+lzESE16EHAZ1Ooi2mFxBMBiEZXRjb/va3XuYDTC1U11YQZmhzjW9hqb3DnjmscdJiujdjMFbyIx7UouGgfIMxibekOmVj+FFc0cs1IQM6vWAFWcZYhxEi2jJhpMrZTO/zaBqUz2CMi4rXESD7USnN957jxmIUox/6O//1hDXU9kCU6FO6qmGaf8fJwuIkw+sZcjZtH6YyU4Qpw/th5flHJhcYqN5Nj3oKpJL+dSuTVtw1688wHg9hzvf8UGszM3h5JO/wOTRU2jOWlBd7szdGXNO4anx4yjS4GNsdI/XhTydZFBPoWX+HomE4DwzgyhRqB5PmIdJDG6/GhvfdRuzhZgRrNT4k5cncOTp57Fy8jmcmtBipCLCJOVmv3Km29pf7G3veitTck24VheyegX5G/+qjYJ1/aXY6MV1TJ89SYecQIIyXc7mDZfT41k1aSpLsn1pYcWsJpHOAm4L7EzztTZJSfxQVwBXXr0d/sG1lAUFzkOGYIyBh4xDc460cMsWCnv2aia4FG+22SDz10wOQQnVDPfcNJoHDqKXSq3QU+JUxpHpJPaVmDoSDda8511wbroCLcJ1ecM2YOMVeK2dw0vFJaQYPuwklnqW8FyhhXxOcMgWajUGD1Uo7LFi12AXEt1BuGMhwpoTl84cw8K5M6h0xRDdOITC3CK2dUVIRMvGMNdEA+iN+uBjpqDtvy3tAo24hiJrfGEhx7S1gc3atKGqCdMO3LFmHU48/ATW7tlj1h7NnD+HBg1n6rHzSC4mcb68RE4zjrOpCdxKOdxhr2INw16xolVqNoSY8m6n8NvzS/BU5aGUk7yKMrny7jvxixcOYPd1O01I+8Y3fozJ/S/Anb+IJMPDRaJUsVwyayK1AV3Y1sIVa+lMPqeZtEWBGySVJ09OXKSTdDarMESvUsGFl5+Do1HWXmGYZljcMhjDmqFR+JiZMBabB/CUaUR2WuFIPIAejx0D8RCGiXKDPWESagti5BeavFq5PBWpUMxBDxgv5tJEmhRe3vcSjh48CFsk5tlbJ/LS6AQIJC/kC7Qqh3a933cAHsLrsL+N7uFurEs4oZ0/b40yTPjpSUsl3IsVzPcM0eoFb20cffUFLJy9xPSRHh92E9opuIYNyzP0cBqP2dKUpMdHUtgTcKI3FDbpUcTHVIweb/OEzYPjLo2fM6jUCNIgNgwifXEKG4Mecg8bEhRkxBdiCuxHNpeEN9yHV06Ow72Ywmd6QriFCNXPxtjXb8E7urfhql1XYiI1B/RHUcuWsZLJ4LkffQ9Hjx/EY8nTuFhZwlQ+jSz5zxiF8UqliRNUeF0pt9eDzaEAwo4ahkkeF+iZpjuZhqfH/25953246d4bMHZuBl/+wl8jO3UG1uI8vTcNJUcLM5ewKeI1RjUQC8Brd3bWiTH1CzKtrVSJClT8wswUiqcmUCca6Xle6vM4uf8pNArLzHzyyPC8ZE1PX6CT+q0koC28fPAIHgiG8F6G31t9dmxillegvDWeZGcq7uoXctFBWV/z2CyFcRqHdjvT4hgt5zh38gzmFmZhpaNbBoe62m6vA32EfsUlMznU3oL/9DlENHJHRWn6WIMXWhkmsq0qFhhKridvitFLXLxxiMo6t+5aLC5MYuz1o52ZQPT+JVp2i1lbmhmH6fZSxzfDgpP3sDNt6yELjmt2Lg3MHffBVapix5veiWDED58zhgf/4UsYonfPEUhsml4mGFVYYWM8dnIW3iPk9qOaSplOrHA6Y4htmF7rYZxXz+XGPTcjw3jc9ebrsVQtYv32zXj+Z4/i8ceexyVyBy23YMXMKKthV6LafKPuebcMmt+HSBLvjcUwas0jZI3gVfKGgDuIzes3Y8OXvwQLieiXfvtTJNcZcpkSIdeKnnlmC0SKU/U0Y7qGz5Ul0IA8bvQNrUGTEN+/bYuSMJx+9DkNl6LZ7UB8zVqGT7klMPbCk0zm1AXuxmu8Z9NBp+zpMmlodmwSH6bzuNlOG5XsIOJkSGofWklinHpSd7eQV9MBFAq0HZ8c9KabbyZRj6rFKJRreOLRJ83S85jXDZvbY9+rXqooswl1dGjkTzuhai+OS/SO7p1XoEol+wg/MUp8MBHGEK18iFHufL6EI44QsHUHSvUaxg4e7nQLMyZac7RmLUOnl2mTgiqFocCj0UknG6gUbU1MzyNIEsrdVEqRJK+IwMoEWs8/j/Rzv0SCaZ2b+XiAMbRMIqk5Bk4bvUbl04uDDEH3JKngVhldjO3r6FUePXCXjdQQt2Y46UGJPaNr0b9rB9LNHNYOr8X3v/efiFHoYxcuUWCXUy5BM9srr9KEYvXQ6SlYwySS64cG4ekOY9m1gnFHEWOOHhx1hfDzuSTuev99+MrnPgt7Zp5G3sbx49M4NrdCAltEF+N10lmCnfE4FonBVi+iO+RBiqlltZklslBpSwsoTcxilmm2V1ykprVJaRSWV2hcHeN/bZroUCmhwbCVSxf4Wx5xKtczHMBCxIU0HeCpdBUP54tYpHFpVUub6E510hA63ECorezy0vgkM5vTmJ6eRG9/r4kIPQyZtVqaKXvA3fYRltauH0TZQiJiSyIejWHuQA5xxl2nPQjP1AzsiQHEF84x9WOcZ/zM09mXQl6MrNuAOcJgo1jDmYNHzQJMXzSE+YkFrCtRaU51U1sxzaxklpmEho/7iDxvJ5RrlZcWNJ4nbGYjCbgmp+GkAOSc8nQzAYUWrKxGiFIKEA3IHexRdTE7MXrsEo2uhDhjZSpXJXtmmGHM9fb040fVLJwzFcQpAc1LHHoDA1qYdU7l8dE//hPcc9ebaVQa9q4Yr1XPow6lnbqvelMT9OIo7xOOdzMzsWDP/Bw/h/Ecw9+ivRuW3nX4wX/8Fd7Dsp3OCt531/vwzNf/ERv8VcT0xGiGCSnmEj14qYschnHjjlIbl6oF/IjG74l2o3x+BqW4H/aIOJBGES3QA96bDHmETxybpmFoSrL+0VA150R9E9cP0bi8TRw9nyRn6BBBLVvS8KwG9NR/oK5uk7LS4DtTFtVNb6EROjA42G1mz7oJuecOvG4eOWdzu317RR51aBjaVvYwfXMjwVjusAbMkwBa8T64SDqC/K7WKpHNOzDhcDCdtOPwQto8uVx5Z4NxLVsoIOjyoTudNimRzvEQ1mJUfIgNChHSknULevmd38oQQcTxJbzIX7oEizCTjdACEhFDzb41cxbJrP2EOB9DRjhbQ2Qmif5ZhgRajSfoZKoIRBjG9EDzirrHbTXMOcknrF6covAPE4LLJFzFItM5ZiEPvOtduPe+m7E0P01PmWI9Wxh1M0yRHGtZtd/mwJpAgCFIT22kOTYtiFMB6xhS3ETFRR8FTMEGR9ZgYE0fDjAzyRQqOPXkExi1MGOiovPFKhZpqAmGvyDv31MketG7CySnfR4fVoiksa1rkGZYySXzpmcy5PZgfPwS/ETqCkPcqYUasxMHtm6+AivLWkhHtKNyR7rjGGecP7tYQIXG7iJaqntbqMbkkZoUGtBwqFb1iGpuq+aT+inruN+DnqAfgzTOYKIXvbH1LHsKka4wbG9+yx17NzL2peaXkWeK0ijUUZrLYCGTQ52wU00ukYGHUGJ81wPIsq4uVHdcgadeP4FJxnjN2O9h6JBnaQ5AZn4RYSrESzaufa/FH1xiHfwbo6eQIMDLypbYCAdhWRt7LGsfKWYntAQzLSsn6Kbx1M3QbmcNSL/Li1kKKc+opJ2QTvQ6UKjUsWJromVvMr0lYvH7szSes1096BvtxuJcCvYWSa/FjQdffQqRNQH82m9+DCcOn8T+Rx5C4cI82T5Rj+GnQfGPBMNIuKwIsRLKft1sk5Zo+GxeKsoNT44ZFcPphDeONonuX3zjL5gC1vHSM89iZiGFnfYGobjAcKCcEEjSU88s5jEUJq8p0UkYDsu+NnKWEjbSKB8/eRFzqSK0H2FRKEWrjmv4n4R7YqWEmqWj5LnFWcMTtIX2RhrCxKIe80m0VPc3DVnZjZK0wagfo8wiCtRbnQii0Vdtb6cdICJuF6K8v5fZmycUNBOLteN0mmUlU5OmQ86yedtaE1TyzF01k0eTNttML8VmtWREsUZLseq1Nga7exAPOVFyBpFlIRa7B3U24No9O3hjxrdKFRMnx1DQPETCvYswpw7XaNWBYKVICFNMpgEI/llRrYAO2b04wCxJuyc4SbhCFGSlTlRoFtHDkOKhJ4hjyOqtJGKylt6qFflyE4c9ZWxgsXaGj2DdjmHC4rLHg8PkD+GBhJkDcfHSCmII4rf/819x5JcPY+mRx1CYZeNJfpv1HLKE1Sm/U37E9lOARC1Ba5PvNeLp9pEpUxE3E05HGMrK9jDcv/lu3POWe/H9/3wUh189gPLCJUJ5BdnJi3DUywiSyW+gU02XiqbPxceYl/DY4LO60BVnCt0VJJq38Syt4PBsEiV6f5rn66kWWhlapCKzmltJRGlrMhHrFvEoG6hhYalOw9WCbSpNJJlv9GgRYcKGuNdMHST4YqWkQTAYA/AHhBZuOgzbRkQPRqLkIDkz0aiaJQA0CuSvdVj8IReL7bBXdXRI+Yo1wWAAOaZRmg7m4ylNKkos9/abd2GFCtgyAMwuLOHcpB1dQ1GEtKdppYDTR04w7qt3jOkNDaFFw3CR2YaUirHCGi7VsgofPd5NgZ+nAFKssIZrxXVqvPdAMALrzCyFJ91rthNjOqFajwoSSaO2+D2vJ2tPehhW2PomC7627ce/krwNOt2wu4A1awfM5s/OVAX9ZSZ0TcYTtkObx5inkrJcubD2T5mOOKkE1pHZieKvz++Fk9nHOgbkJglpwBNChaGnZ8NO3MUsRyO8gmORtKXlDL7w+T/E8rnj8LSZFWQzsBJlfXRXAjvTPBk/mCGR2fcGYOnW8r4QltpuLDN8vDI2xdS8SdCkHugoem5uKOJhyGO76JR+EuV2sYWL8ykUKEvxARM+WQP12LAKpm/Az4yim/UO+0nI2U7xDCGtOvW0flKb0zio1zq5XHZpBsMjmzF29ixqJYZP/rPZ7La9YtHq6jSpJWP1QP8g9HTxIBtsJ7nMZQokdXYSQQdOjM9hYmoBR88sY2KmzJvS8umZfr8WdrBAInw1WzQEzEUOoV0AoxS4HuZnNfMMYMKEm4LSpvZnmR832LA8YbJIYbz3s/8X1l9/LS4+9zJcLc1voCGy1UkawZxLiGXDNBvtIWqVfZrd1MImosKehheWagtP0kMjTCWVsvYQnr2XphHSVooSIrMQGbuDdXEybpm5A5IjjbZPaTIRosWcXd3klQZjOslmtMaMxqwotIDOxhjdwvxrEwhfuckM6slwzl+YwVM/exC/9Ynfw5mf/hBWLZOmEjWSKi91MENjXsXsxI4NVJ8/WcMl1mNhMUvvbCDqd1HhbiJiFVlyM7ceeEZ5u3hOPOBBPlXCpcW06bwjoBgH0UvvtV2b3+0g8mj/LMBDEsoYYUZO1cVt5pryHD2fXKHU5aEm6HVBZjdL5B3ara3BLEdoaCOx2KupYh4qs6e/H4meboqqiRKFaiyQFuOn15unopB4BJhT64FCevr74MgQZhlzt2/bZHysTahJr6Sg5+1K4FYag4zDyVI0WTZAYwnR2AT7bhqAzilRWBUSNh9TTQ/PGdywmdHEjsmXnmMsZ6mEcW0F56fBxmq8jkrtJpQLXWJUTk8FCBImBalpGk8oyphayZteTUzNm65w6sW0xYy9mFSSzJueo6fCaGhHUlWXeoQcpZf8JZ7OkfDlec8qKjTegM/DcKVHfjO2M7Zq5tbaW26Ej/F7bDKJL//J/412LYXZJx9jFpBm9iMCLObfNPHap65jti1EmUViVHR/H8Z6EkiihrMLOWZBPkQYjvriEQx1x4jE2qCCeMiwq+GJiSWmfXyzw+nBVrcNOwn1W6i8jZRnN63N4mOLqEM3ZSgkMN3cGi+i8j1a8SWyT4NhlGAob2L83BLmL2YwtbhIYqlwSSOT0azbun5vOBalshmbWCDjgnmpYC0fVyeU5hyaFIVi7ECUOlGAcCjGWFPDjbfeCo+vs+5Nj/UrZdMMB0SBClvCSslD3DQCzbgWMogfiAt4Ce1riBMVax0Z9ZARRi+eOI6rrt6NS/teYGYl9GBMpHHSuE2M1CicgFErqxt839l/g0bDa2sSBtNW7dIyuZRhnRvMQHhz1rnB83kqy+qEQ5EufaCp0HvVCUYDIddQL6geFxaiZy5SmbYqkY4CDBBp/AEHikxtn6hbEd59AzOtAF58/GnkM4uozNHw5maMl5k5FDJktlNy8jNs+akQbZmjYfMLV18Pa9cIvJF+xAeGYGc5NRLUPEOlHnSvpXKBMD2Z2YyfxvUrzEj20GH0lE8/EUFOFaC8Ykzjw7TtATpLjB7fjIfICZyw02ACejRyL7M8tmlkIYMTizksrJRxDdHRyTQyHagTzT2ERWZ8LENk0tbV171Xija9VJdfkprYqSBavqPeKz2TSPMTzUJMO4FVA1pU7vU33WBGDs0zmCjUGmNzkZ41uvsaLExMwmfKIenhHUXSVLadQtbKq5otjCe8MRy1dmPz9bchNXWGJMqChQun0GBoMjN9ea7ChHmuGsvXviOaKi67FW45KWR1EKnbu8xUdZHxMUWyWyGRK9AAl/x2LDOv1n5qjNjQ8kS2hBRMHTpsX1uzojXzimGQbSpSyCWfkwZB+O/pTI3X8t8UFVElKvoYMk4R8V47dAbDw8M4e/Q1ptY9aJweQ3VlkZWqG6NXD6t6B0PkWYxm6GaWoKeBVWkM4+qBpPgkd96aTqBlg/w9HENYk20SdM5MCf3nJ0m+mXrmtdMfMy71oVAGfjkSdUDQMcYv8q5HMMbJz+JE9uC2begKdFPPLGNqGTHCRZZ+qa7ozTw/QANv0Why9QpJvssggx78Y4tGQ3tVM61X6Li+Onnka22DAg0FJnEJ3lyGou+FEYbBsmJa7QoWrFCjfRaLpRz0+PVqpozu7VtwcHYeS3Y3pgn353mPMRrBMSabh0gnDzVtWKGx2N0xTE2l8IFPfQgnDr1sJn94IgEGQPXaiDfwrqoG39EuTAxs0/gEpvJsLeEOsGx1nrWYVpVJ4pKyVV7TJinUWsMy75ukIhfYTK3u1Spc7Qqg3zTtS123RZa1wlzcz/uIVid0TxpTkJnLireFRI1wy7bOM97e+9Z3YG78DCpsa4jIWillkZ06Z5xIG3XxUkNSpSgL4T0kh2EWdmbLOlh9UUU/E046w9ZWZgo0CJfWn9IRL43Dc3QMlkaFqlFZREiVR6PX6KK2gwv5HVS2JhGTG7Q7K6G1b52fjhgen4TzwgSCJLauNhVOVBlmjOtxkmuxnRqSj5G0i8kltUuqyDt/t8Xi4b28j4kxepmhTf5nhK7/Cz6kfsGezuNX8kgr4UaPlY91dbFCdjO3IZtJoZhKmokkmqzaKJXIusN8hZDO5Wk8VBY9UOPq6uiRt2oBTJ3WLymeuzSHoJeJE6EtUyLz1/aSjONKOTt3F/8QaerERG2tWWZD+gixepRNg/G8m6HnVJuxXrODWVdN3pD3K/bWcilyjgaVzXKNdDuvDtpQ4GwrdYEyy84QDRVryxS+dmGgyDEVtuBSw4lr7v8VTE/NYWVlnihJSCenig2P4l+efBYXmZZPsqwlynCJxb9G2H+BynuS3OWpkqYONsxWutrdQZOIRNg1DV9bWQmUAzRS67PP0QgoP+mC7dP6DDlgiWl3lORSewJeyuUwHAwxBa2ZkCyj0xMslSRrUxMnUbwScqHstHb266BTODU3Q0hK0l+mB+WHiGg0gnJRBJLyiibCDBPyMKUx8j3qQCHAWCxtgX+0oN9HghOLxtDT3YtuPeA1kYAefesg3JayC8gm51Et5w0Z6uobRKSnD0Gel+gZRk9fH06dOYlGzYa777oDqUzSbDmhWG6GaplbN5nr1pJF+KMJdC0nGesL8BIe7fyNJxjyI+MU95B3yFfk0b0uL/L1AmYLVWwO+jDdcuEiyzVTuWi5CnO6lyNfho9Fia8I8TTvQOMk2sS5To5EkaNCL5sJkdT6HKi7CZ8SAS0qRwVN0TY10SW29Qr0b96FLqZpXdpgPciULerDwX/7vtm09d2j680g0Xm+lgjPRWY/MnyzvI4GkEyt4NiRk2atyZreXjjII9RFrAEprTU98NTDyDWKYEg3yGJwmAiiVWYKl16S0UJFgc6CDJ0xoj4glu1gm9QGTX9rEFHzcfXVMAkIEG1Yl0yAqEIP0Ghxkah7nvzHGiBPJL9wOzwokqxaegd62glWSnsXmRgm76B7aB6k4p8OQZW836zE5j893FFrE9KXH+zS3dULr3aZYaNqJQpebJZQZJbkU/g/+clDjMEslzD43nfeiyefeQZz01lCpXiEYF8LVAxYUvYerGd2cunQM+jnPSMUgotC0XaBuZZ241awbZvds9VxleHnjAIvC1AZTt5vIBwgAdRjUxnKeK1WGrnLDYQpVPV1qBXqp9D5yuPVZu2Axa/gZRvd9ESCMFzM9/1UVsQXxIOpJbS7+nHfhz5hDE1h1af9WmmW6ZUFLExNmQd2pvNplBYW8PPHnkaWdZOZCX40cGT4mNTIP9oAY5Tnv/XtD5g9YzX6MHv+LOZPHGaoILunj2v1Vaish3VXjCFru8UaDatEUpyuMyWlIsMi+0RcPZk9QmUvk/DL6ytk7TGHl+eWYHW54GIGpqcZsmAMeSJ4MZdGM6Sdh7rpXFUUq6QKXX2xvflUCiuL82TCJH88qZTLosBYyOqbTic1QsrX/gjaRNtOr7HQkjUrOMX0JEaYFO8Qg9ZzJXhJR+D0qqWVJUxMz8IZDsFPhjsySGLD7OTS5KwRioZYeTKFRTdU2KBYBgcSiPZ34/jsAmaoyCkqcYrQuMCWlKkmdQ7leJMML6lKvjSODo7xIHLE+3oZvuKdNlB4VoUV1rfO+rnoXspkKFd6E7kBz9cwvCakavGvedEI9XQ0bZuqTq706AZcZFnD23agd2iUSFNlmJKSSW7518P4q61WlEIH3EwT6Rzj05NIZ1NsGCGeZZs1nixT4Y1f0tEaJHB6UHoSm7ZsQTmbxfhr+0mgZAhsknFKej3lnSb5zLpZv7aT6Mq0n7/TNkwaKRIcofK1jlPbtzSYhWjLRy/vGSgwO2KYqgeYaVDIbiJlkOFKu6O27D4siOy3ipSPknzWkUrba/YYUIClsJQZ6GGAMgJlDHqomMihiVvKCxlLW2yEKqwOj9nZJSJDzCxpc2jJPOM3L+BvRAUKVinrFLMKgbzT6kMhk8ehw4cInSpTLmIsh+eSJZNtv+Nd92PLpnUYXTOC1w4elJ6NV6lrSCOKq8evvPtdOME0tLOYRKCpYoz54vrrb8TA8CAyE5coNRIuUz5/YbahJ0eXyZ71ndQpkiCsMFP8WBehg9Z1KIb7qeCwx4ex+TkUGJ/dERrpwAAhnahHxcqadV+Zooig1jvq8XevHT6OI0dP/bchqH6f+70/MAiroWMKmsYh+QDbNm9GX08XTr2yDy31BOrRV5SzMhwb0VmP/vUQ6dxhD1PPGubTRZZT69gTg53GbrJVOgbLzrMONs0NoR69Pp/JitLxIOtWR4LIOE9DyRI5xiMWFPNNGiNTbOpyZSmHQj4FWyQa3qslax4qUUZgnjzLnFqpn1YrKXVT75X+Sm8KF1rmxnyLygugu5sEkjk+TV5a4281k7Pr+ed5zWlYJnJEglDUIc3kTfPIZ7WYhjKhpmVo27dtxt333oZr91zBOtBK6W2ykx3btuPIkaO0UQqbje/ArBRrxdq1o7hw4YL5rfM1DZQCVIZz++230mZrqI2NwUUFMetHjVVsS4m8n7bJUQailx5FqsooRIqYqHPMyXK0lNCmvhaGiNfJOepuPyrUgC8aZUjRvFASLhagnlvVVxlYgaT59dcO47nnn6exsw10MG3s9tnf+yxeeXkfXn55Px2gsyuN0OTjn/gEhnp6cWHsNWTnL3YmqRCJ2iTBDm3rq31NGUJs5CvFCwuwzOeIDk3KsdPfIgfVbOgyiaO27CGluWxEjBksq+Jhqs+2LXurmAo5mXozHDlIVANrMU0nlkHViJReLZZi200/g0KAJqJ66NkSlLp4nWShmlYmb9UzDNSrZWPDlKZYWGGRjhYJkwZoagU9V7mEKl/aha5U15oAkh56j3azcnu1OoteQoutFjOwkdhoFK0nGsCdb7qb0NuLgNk8SvzBZrYjVUjyMfeemZ1jnp2jdZufzSFvk1EuJ5nX0/s6lkXGT89ft24ttu/cwlBGFEgX4FxZgYd1kQCbPLdNY6jS0Il35CwUJhmyhqkNPtAjNZHXbC/odWLR4cV302Vc+db7sHHn1RjZuIkcIgSnLFuoYLxeEN0ypFELeL7zne8ZwxXEawXVpz/1KYxfHMdhGnVJPbOU431vvh9ve+fbDSG+ePYEls6fgVcDWZSBdGGckBxOsm4mayhdmoeVMlYnmoxeSKZ+FWUbGtIWiqsebZadDdiQjMiBvaZ7P1JooyflQLwWRuCO96LmSKDClNTGsB0ZWYdl7SjKTFBLECxbtwy1TYzRiiBWQv0J6gnRFO5gQArX6GXJNFgs3PR1UwiaAKJMQLAstqzHmwhh3LQ8baChrWWKZPhCdhmN9o4r5AqokwnbaIl6cNbVt94Bu+ZNMN3U4dUUbx7aNEsP3tQ+DpLs1776N8aYFJ9X0SEcDpuRN23Ep+/0uwzpAx94P7OekPluemEWD37/J4gxDq+joWipfY0CLrEN2nJZ4/wOpa5k/CF6tpOfXUwjD9PDZyj0ljOILevX40333weXSf3Ydt5DDwJQLbQ7jbiO7qXVUs899TQOHTpEvdiwceNGvPWtb8VScgUnT57Eqy+/gh17rsIVV1yJjaNriZoZLMxNYOr0EdiKK4zhDBs0UpIu4wjtZAp1XltZZtpH+TrIp5TgalW7jFALZ00XO+8tw7DSef01cgIiq3qOw0IlIrzdFSB6MITtuR4riSGkyGMUnpTSekNxIkITv/jpT8g/GrBt3bl1rwYv1KVnJkcQdrVQU71SWtyqveUEy2Y+HQUhY+nskUeCQ6Up1osc6Xf9NX0VrKSGvMvac395xWw3X8yW4W+SQxAplBaWGLMuTU5h5vRFnLwwjumZeYYIJ73JZzzVq74D3k+ZyysHSKxoVaYOajiFsWnLBhqwF8mVNNWi75QJ2XDXXXexXryOXhKLRXH67HksM4++xMRoUvGRd9dsYi2BN3sj8R6aKTTP72fpSWeZg2dZloWepYnBu668EtFwpDO0LyvU/2gUCk9SiDwySaWdOXESL+8/QM5hwfar9pi5hiKRF8cnMHbqDAbXjmD71m0YYjq6vDCDmUtncOG1V4BKicgZoFz46hlEf2INCkeOoEmPbTB1p1mYjIzFmnsLCJViahqhMhnjnKw/wRp6EpVSby9fWmpotRAdS9QhQ43vjXcg1D9KR4kS2YIIReJmO75QLIEtO6/E+QmGqXKtvFdgoHmPdEcUG2WqSjFaCzdEKFkgYX913wYtChXRoripeMU4xWmqVwqg5Ypjdp6Gr+lV4iFaH6E1DzQQNYA8Qesi3JpJFAjBFfKhLx4liYqjS/xDnMXtMd4nBeeZ2Rw6dIxuKBRii+k5Mspf/bVfwRNPPG0IkIxDKCKIve7665guKq1kfCT8baBnnxk7z/YRpajcThe3yKPWMTAnl4DZHqdVhI5snWWVea4yD21PcNedt9Gwq6b+BgXYFu3rpLroWWcNoub5sbNGXiMkvtfd/Eb09A+Qt/IcGosWy/T09OOKq25AF/nBysIUVuYnMX2WbSJimoVAdMb4yAi6+tZh/vHHUF1eNqOsNG/Ku2MFQh9DRjV2wXI1T8hDR/FRP3rJ+F00cpoB9cNz+RJnsbm98Ca6ELjyOthCMbj8XviD5HB0JG1Con0ZfTSiHbuu0oZl7b16WHwiFqecFWvk7SI5DBmEfMGQnk2g9Y4O9ep5Ok+r6OxmIlasmE3oEhHjfwbGKVz6jTHjNomMYr96vpQjkwd3No6MRRAd7MXI+nWI9XQjHIt1YjeNTqzbrKyi4WnE9MiR1yl0lSdlWHDj9ddjcLAfZ8+eI/rQY3k/xc2PfeyjrDurwf+ZDIn/ZBTbtm9FlqlhJp3h3alM/qZxCPUuysPSJIgr5SrZunZAYatYb6Hcxm0bzS7h2ju+QZ5TqRVRKuUZ+wsMUQWz+UVeD7qiwtOZJXg8Lub1RZw9dojXyxDyaDAb8zAkMnCa0dzcyjRmzh0FLQxOGkG4ux+JNRsR7BpE+pWjSJ8/a/o+1Esrw1WvnxSrDkGReL1f7TATEtp5XtveeQ6eBvXUceWiHjXmYFf/Ah3SGemB6+o9aFHuZpoC2yZ+KF0p1OheWrJvcQU80jc2rSfsejQa2WDsZ2SSQOntGoJlWDUeIWKjw6SZvLE2wjYDRbReM6DEAiulKj2UN2loyZiPbe5slqVHKTPIynyM0OQR0XCMcGw36xWlNHEOVU6GoxfbJ6cwyv3KV8gbSJc1oPTOd70VI2sG8fWv/yP0pFKd1t/fi3cz3VTdxOTFeTqdaOIT4jg2zM3N4vHHn0I6nTXnmOTSJEGCBxo1C7IqS6CQKVl88IO/wd+EfupB0M8sRwSUZYtwi9OqN1Qpb4N/0e7sw8izqDyGIn7QGE4mOYOVuUsGzmvlHP+XQYAK6tqwDeFQD5yEaz2O5uTX/45oQ4OlUaqzTCOzptueQjBhkNVUt7JGGNV9ro49uWKATmtGhknYPTQE7YSs3fDUseWPJ+D80KchvBfvURvVXpVrHqlDwyhWSbQpV1s0Ht8bizJ2RIO8oTpGmFbyZTa/knfyJlqy7WbeKij2yVBoIJQwz5N1kZHzJD0sRIr0shKK827m5yae0aB8/oDx/ABDQoCk1B/0UfH63k+DUVkSNQ9JUpbOt0KWzkCOKGobKWYFuWSGdWzx7xK27tyOl557gb+I2beJCh8xRtwhkjRQlqttqbXsXY/PkNISsW5cvftqxBJxjJ0d4+14J96ys4FmR+BtMnaFvfXr1qErEUGQeX6NiFBnqlqip1eq2h2auT7RokYhKkzob7WS7xBa8iyNLmrnNz0dUtPe6xWGKH3H322tKgLdowgN8NUzwFQ1YdY5ju9/GfkLp428FY7V36H9GLQfFUVriKPS4k4IUA9py8z/8NEQxBNcSkPtUm5nLMJBRIv447AyZFU37qSuhKrkdpSxuJjxMyEj26EJzN/6l3+CzeW07JVjiCRp1EyjYAJYxW4Zg6ZsOb1EBHou7U8aMwggE2ua0T8qjTFWni0tSqCKW6vdvEqxlKWIKesXh11T0viikbiUotGgeKJZgqad1QRZ6prVsC6NV3qm8GuYHr9IwV6ep8mQtGZoACePnTJzCbtIhrbtuoKGx/KoWFbW7LUoKYpfaEaTj8apQ/WMRqLYuGk9jh09ZQyiSa8wS+J5yGNU7wLvFYpHGKZ8pv/FT34jgqaV6n5/2Ly0g4tPE0t5X48ngCCRTvsY63oH66WH1IhL1Ggo9VzSdMxFB9YwLA4h1rcGfmZw2kVOmcix8+fx6vgF+Cl/j4FvNoWGqfqZ7cWZ8aiGGpmUw0ihQogA/2qikDrCnBqOZyg3XIOcAO4I/mN+AXtuvx3FYp2GTlJvkgIGGopJiJNeXMa//d3XkVtehI2MfK88en5+3uxWGqJRiIhpJEwQq3n/8kwzLkEYNFbLF0ukt/A3VlzGpBxeSjaTUZSZqPKsqNlqmOfoEsGn3uvZaXrMgDapEMy3GVcdbLDmKdQJkeq0MrvAsfHqyNFzok+THxSZRsryNXdCS9rTqRTDDO/p9GBpYQkbNq6jIdVpiFqvKGQRn2DaS4PTbGHKzpTvsHrw0Pf/nW1Uh1EnKxAedfaN7HS/t+gEmv7XHRef6WIbGcZ4LzaKyhc6MpQxVCiN05NK1GPJLNzMFa0QQYrpFJrkF/Ui0SKXMzPMI70DZO+98AQixqiUeaj9krPWdpw8PYZZyuIiidUFkvNxviZZv1nKLsX6l1kvPZxDvbta9Owlknd2lSOv4W8lyjtNrjBGuT2cLOMZZlolev/Nt95CVCvSReQfGhCjs6hPiDL6j2/+PdtFwTDkW/xhb1tDwvIg5fZ6DMmmzZvokdSw8Ik3UTwyM6UpaH1NbZjMQemlAF6kxEmBa9q4JoMIxpSRyGykgf/uj6CHymv0xAIVoyDopRDMlG5bp6NJv5vfePDW/308+eRTbEDbkCNxmLXr1mB6cpzf0XB4b23qLWb8rnc+QJ5SgnZtUUG6t7qaNQ9BM4gUx5/5xU+wMjNORdSRKZWQYX1s9CrRiLZNBMuGoeER3HDDjVhDbiIzpomzfdqyiFyG7RUJ04YcemKJOn+qRLYUU8wyCaX25q8Xs2iUyE0Y1JW+BeJDRBkhTYzO5qV82QgqUhzEbBfMMp5jGw8fOGCQV8iqf2qDg6dqDKLVkmx1HVFXkhfRNUIypmzaZ3Fpmi9/Z3uElBoV/ZMv/Fkn3FIOZhM1GpL20NzPMDt28riZ4V4oFVkXj32vClZxOrlCVq2dyBQutCW75jXKSDrP1tE5NASjMNEp/qVwZW0KK1Yrsw+mdfzExshwjDaoMJK8y5XWtnpKO/Uy2/+yLM1fEPqJZGoXVSGVDs1WAplyrVk1E1e0e6v6QEY3jmDnVbtocBrnJXdhGdLk7mvIB+Ix42UduJcvkDMwNOneygpU5omDL5vVVOrICXqciDHbCdOzxfr7+rvxhltvxtXXXI8YeY5yenWxu4UEJhTSEHg/dUFrq0PVVDJIryxhcfoiMovzSC9MopBNs7wAol1DCCYGyWc058Bm0lEPU2cZp9priK4kyTL7hwcwt7yE9NKymt9xSL6EmJ3xGbmXJG9lmAoiyvppekBWax74s9DKOBMrpexKG7du2r4dW3btMBNkTdagPiTW92VylAvMerSxmSICrRsWb9hDndGzmWO3CJsOJ3N/ynZwIMJCGUspAKNHa8OklEZR9AwJxkF4NFvn8r365rWXkFb2SjjqENF6Ry02lUJMr6VRDiGY5ZktfTWXkt9ImVZXp99CBiLyp5RIaY4RvFIt3rPCFFAkyMvYHY12I59JminmClUSxMDgGtZTnkuP4lFmyhwg8a2xscpOSvxcIJt/4nvfIkSzTBqDEM7wiJ5e9I1sQXdPD7z0YA1pV3idnoKnaWwOZj968KMitxSZZ+jS40OV6y+nF1FhOJiZnDCMvs6sR14ZibAcZkttZiihYNSwezbEtKmq9rPeehiNjFRII9ao7YGfYsYzpsE8SkcpsriWeVAmzzdEVwbB8/UMOYG3ZCO9GIJJGUsWZmyE9/6Nj36YoT9MXyFZpPxmZ2fIX4qdKfIVOjp1owHG7r4BrbXUCD5vR8KmeC8yGI6F0d+TYOG8OcmamWRJYcqyJCST9vEwm3RQWEpZbIxtSlPUuaNKK71sNgRJ5lTDH6R4/gTt+KodYNpSNBurWK11F4r/itluNkKNUzmaA6FxfTAWC6H0LJfu7m4KDiZllXIkIKFPrKvHPGNuNRyJMDXpiZSkySrytTQOvvAilvRAK4YyeWQwkcDA8ChZfQzBaNw86kiHQoIOIrlpr+6t3leVozpqLmi5Vjbfy0trQjES3cXFJWZNJJdEm2KpTEIZYF3oUMwi1CbxG9J42NziJpQpeVe12jEGKdWkw6z3udOn8fhDj5l68DLTxlXE/H871P9iMkAZCom+2b2FlX/rA/dTHk2Grgyd04KldJJt51l2DxaSWSKvC139fdix+yoaK5HBpDDSkgrlP4UCVU7QpO1sNm7ZqNqQ7VMyZK02W2cLOVm4BCQrVzpjtqZjpdQpYpfJ8j/jSSxPPYUickI7WaxbHVnyFGPpyl4oMF4uKkeJGAXoSWnyWk3bFxpJAYqjPm/IpLrFbIrxjsRHRqVbs7Eja7YYS9dRZmpXyReRymiRSB0njx5DPan1Bwx7mljT9mBw83ryj41UAEyfiURJRmk6uTphTFxZ+1XJAYh4JkOgfBi2zHbKrLfZ5dWcI+RTk2QwHU8XYdWE4jLjcjQaRSFfInp20m+1TRNvjMfLs+kwFbZVqa0JzSz/2LGTePnpFyUVlkcuoXBNmZmXCVI65HHSmd7qPevKZgiZu3t7MbRmDdtQQlBPinRo3KhJByMHohMmuocRHuhHtHstLL/1279FB6VSCTkWCkgPGDNzBFhBETt5rwhMy6kMocMrZHli9VW7RgNlyVQ5z1ddtBmYJktIs+pNVN6vBSHKUDq7v6rSrBS9wjyGgOUpl5Yl213MYvhXhmLQhkLzCor58lH5PsZazQrWhM7ORucdYrp6SDzyZ23JX2OdtXlomTGxRHLU2c29I2Rtlmk83+I3f528V8N0GnUEbTp0+Ff/HIppPGo0+A4C6VE5lAXvrA463dEYImXV6YPgfWhIejZE00poZ5vZUuONFf6mky2sh5xCFdasb8VwyU7l67kXkqVeIvUyEHELw92UxrOeBi10rjZS5+fOw0u0xkIbrbDu5GvqCjfoynuo80rpqTqytLpd5FTbOqvXUW2UUWlepOWjn/ooP+s/KtUm5t2J4+oOlnmpi1gCadDrFCJ0mLhEL9BzAeULhsXKGIQG/EY8wsLzZTh6eAgjm04yQpQENN6h6xWP5ZI6R78ZIascsm0hg8PZgWMbuUpniZjfwG4oEkAPYZbAyvI6ddKWG2n1djKfFrdoVotUiNJMCoWCkUdJOMbwDbIRdiV0XmeyHaNztte8VEvJhOdQcfpN7dP1CgcGrmUB8lQJnnLRuSZ/5yF0c7t8PEdEunOuPL/eKBviqi2ANQBo+jiaemYFSR0NWJ/NJFgeKk83lkPqfuYpYVSq+JMJm/ytzbBkVsKZ9nUMXPfRjDEZvpokoxF/k4FYKQMhtRooVFAT1DZt3UT1w/LJz3+aopCnyQBMkDBKMfGW3xlv5t9OGR0Fm5iji/m/1R4xhQIzBGvOEYkRKlCxek8r7MxzpEHRs3mCCS+qiRkJNQqSF4is8kYkYSJeyqllFOIsDo/X9Kfr2ZKRWBR9fpalVhmfkgKApVKNIaFAQ9CSMcGsBCyP7sR5jeIZQsxQp3peFo0xaP0ueDb3Z33kucYAVpHnspJIQownyuUoYl5PWVAB5lwpnedp+r2qZpStbIEhQ5drFLicy5vNSU2vJUOCjMP0ifCGUrrp8xAii6uxTBkzP9AolXXw9jTAGtvDH2GXEfCa1VTUGClvrHZryaT+mTqpbhZew/BnjIwv6VFGokOIYRzjE5//FItm/i6v5xdSjCqh8CA5GG/l9QLGzvMLOrBnVvvqW52vc1lT81gjXivv1l99rw0i9F4xV3+FAqsDUgY5aACm+1hIQSGY+zHWdVCCqEJjEJ+wEh30nCq/x49oPIEeGoOmhZsb85BBZ6ijfIWCYRbQZCgwvX+Mj2ZneZat++t8sycT3xtv4Xvtcq+6KP/W92ovW2WKpjpM+Tp0uXkkEd/ocQcyApWhcCGjWx3Z1ANAZCh1/qbHIyklrvKveTJrIYdakUZRIZ+hcZhHKNG45Ghmx1iVK2OgcXQ69GhQRsnyYFVMnX2d+1AdBvUMUuh33l+GZQ6Vo5fqxH8NZooKT6q7+YZlKP3UOSaF5WH5+O9/kveVYvmBAjGdGHpJYfIWVkwXmWVtqiTPUyeV3stAjDFIcUQQc9nl83UIEYQWips6VwpmqcYYjCHQS82TZ/i9wpIMQr/bybhXDUPd2SpHvX3q4XRRsT4y/q6oH0EaVAcXaPSsWZ6pab5Yo9AI3fQmea9qrHoZZRMZ1J7/RiWSSil/9SEkdkJgp4X0QCEjBWke58l/+k8C5qlGThqPkSeKIJr+EcVywrZZ5EJFK7upMFRVqHghgkJXVRNWFRJEUIUG5rqOYuTxqrLSaxmD+cC6mI3TeHOFACGxnoAnBaou+t2giZBA/y7XSb8LCWREcljVTQ+WUa+2phCo7Qotxuj5nVDeGMXHiQwiY3ranDyD/msaK8Kh2wnupQwJxPRFqAqsrDox5NWqhAkTUrSUzH+rhiMF6Fx1Sdv5r9Mf0EEKs+GU1nDKkEQk9ZsMg3IQpzDkyXRly9hWEUI8wmP6O7zhGPpiAUUUo6ciiWE2x9SzUjRCEVZ05looNezwEXmduIcG2HSRqtlBoI7xGsPhX8lZE1t0yCiMkKkcdaFr1pb6AupUrMioBqOq5Y6HazBK3q3ucAlPpXaeWaUubxE/QjxjP3VjPsuQxEmMsoQuZn6F6s77KlyY9517d1CHemp3SOjqYYxBYUNGcNkYdE3TxnrwrxY+m3P4XkMK/9OR1XGSThjplGX5+B98WvNEjXVIeUbtOkstoSBkIKtk0qEOHf4kJHER7nW+Pq9mE1Kq9hwy2wLxJbTQFDgmYVSozIynS/jmOkZsGpeMw3RIyUgMMtAYqCxTF55rhpP5m0ERGqZ+89AYnN4oAsGgsXB1Y2tyTpOZQ4MkzTxmx3hW51jd5MoUbt52UEzikpFLaMZA1Wj9rsDZVPYhckbvr4mla4KLvqfweI6qZWZT6x+FbcrT77z8f3Z4ZfrGMuShHRJbI1qIz8jjFVqoJIMQivf83KAxGOPreLfK4we2pVNGs810W0MCiv0sX3XW3zrrapomFOF5aijxiuhAR5AceJ7pnFOZ/M7UX/+7bFRCFl1j23PD7r1yR41OUkTmBsajJRw2Vl4jEzEPM9Nv5jtWQu/1T595vvlNBV6+RugiHeizQRr+E0E1RFPKlzHpHgpH5jNrqWtocDIiYzAyJl7H0y5fJ8PpGKD6PJTqah9r9bNr610NTBkF67483yiY53auZ9nms+rJz/yOtsb3FDbL0TrRlrq76enlcgHp5Aqmxsfp8UKay2sZ+BK/cRrDFAfqtE31otuYOhps4fc6W/fSOIHuIrGzikb+yhzMb1KcfuZhYJqXStHG93iF6XmlMhUmOnfn+TxPZel6gzhsLO/E72QgcjAFTn7Hk0wIkHHxPLVX+tem5yKL5hydxLcduRiZsFK0KFMUf5SCzC+rhzmfF/JMoyB9pVL10qFz+V4Fyuo0MKO/5qfLCtB1RvGdO+v/ne/56rAECkpFs0gD2ZeLVrP/H/fkZwlQqaBiZ7mSR4vKa/JVq5f4nZg7y/t/vDqGtfrq8BShEytqhoWV5naQTRX53+dpOpghuDzXhFAagMlG+Ls5V1rjdYaQKqTxe74z9dd9jYKNkawaornM/G5+03Xme710PkM1y1RT1VpTJx7G+cw7HpdlrZ/0a+d9h28I3ju66bRDv63+1dnmPa3RxpfKVJt0un7rOP7lC0z6YaNRSPbylMt3bysf1fe05lajAo3TWm3apcVj4rUJCwwTijvqh7A0hSL8gUpjqaYRuqFJQfler04D+I5/O7fRb8QffqcxN9N4vvSjEZo+869pKA/90QCPloVp/WJnz2UKxJxPsyZZ6iAKEYeK1jqF1ZdBF3q3/orLmAoJFakYk0lRGR1vv9zHoeuU7TAU8UPnd71Ytimf5622TR1sIswmc2JLVu/DMy8ra/Wvzr588L6dVul6o5COsV0+pEZDMKkQ/mS+0HPeqQXjvCpKC4M7iKwTOudIH9qXalVunVDOO4kkm9RXd71cpoEnlcjDNIovcQcRC2NBl61WhbTpQbQnVsiBKtlv7cJhtCdPw0VBVS+dh4dc4cTZEibmAb+tZJZ2td1B1OwBuBpeeOEnxyDZs2i/JN5S5V++b8ebdHRE8r+Vbu6v3/l39fgfg+B5snAJVx0sRDelTgod6hdRqbr2/5+XqYcM0RBWqU5VlJQ7yjYPauX9/nc9zO88VlFFn3XOf38vQ+Oh31avFaqpCBmeKYv11N303nz+X+erlZ3vWT+Wufq9rnBQcXY6gMzMyjYrc1m9Voc4npGzjjYN1IyBSFAUlTqklEbQXYwD8ftWi4ZFgnH5ChakGxEWzJPMyD0NOpiXPJVlElI8njBCXh98dj/ytPhatYzukUGe78SOLT0Y7B9EPjXFXHqZRKmJo9qoejGFo4+9jFqhilZZwYhl8n7yXQM/gkY2Qkx39VA7Ouan+/Maer9yajNlnC/zSEPGVi3KUUpGzOKZqjLPp5Gb12XhSdj8YDpY9F1H+fzevDpK0AIhujvP540prJYWq1CgKtWcr/tR6Z0Q1bnOuJ7O1415dBRFEZKoyUB0rjyYF3bGL4hYqoMmua4CgxyuMxezc72KaLDypuuYBatE/V9lWemEqwpWxqHNQ80u9XIE1rHCtNY8ypAXlbV1kS5WZ5fdxXNpDJr53WZq3XBTUG7kS7zO4SOc+2B1+mBzBUkgb7x2ryoljQuazQATD1XMWKWqxL8itgLxKqHZzBbOlxDqG0H99HOwhvvNQs4yWXfIV0bIw/waEawksxgJRVHhueFe7RWp+knJUpDKl6o6CjIWoPvLC1kHEScJSF65Cp3mFL5UR+qKV5IwUakyFDM7SkhhYFAvxXl6Nb8396KCtKy9o8iOgDvi/p9DEN7p22+ZfgE92tjNVNSEC6Kf6qYyxSNkyKuwvGogemkSkEEsvjcdSBIk76M01OznzE9KE42y9XvHYTtZhNrE/+k7U6auvXwPU28eHZnIcNkGKz2b7fT4IujqHsCea6/F1q07sJwuINo9hKuuvA4+X4jt1rRFhi6b23AbrWiHy0XZMfzx+tVyLZ/6/KeMT6qRhqlrpxFZFGFIM5u72bjysdfhcUUYg1gmz6nxCqeXMdHtgZvhwKzMdjmNEjW9S51DdYsqwJIpBI/TYUYylWbBrbSR1zJNrPeuhd3sNKauaiqbGjYKZHkvvfQSytlSZ9mf5vb7/fQ4zbdwwucJYH5+ETfcdCMquWVylwbr3kmBNe/A8AQKQPs4mgXBfGXTSYTD3WbBigZ1TK+fBMEqrsZoI2AiUZ11rpSYUaRSrK4TQTO5l3FZ0K/sh9do11gZndI68yQ6alBOIv1pXyY9XEUAowePHD91HOuG1pn5ht3dMd6fOQ9l0XkEsuCa1/J608mlz0S9ujqN+J3mIcg61B+gnWZkYMJX3UgThk2XOvmbkR/r1d8/gCJ11j80jDfceD3y6SJ+/tiTmFucUMXM4J2ekaUOMJe6+SkAM7u7TgP91O9/si1hyJKNB9qkNocJE8p/w7US6vueNaOIWvVgeq1IEtvyDnmwLJs5uJef1acgSNRSO82eMcbMEzTfLhqMUpjqL+Bl/J+T8Bj/9T/CEivOuxuFrMZsh9OOH/7wR7h0YfKysi73aah8kiXBw6233Yp7738TcslLaFay0qW51vRbsBwtp9eiGBm2ZvOcPnESN918LyKJbhQySaTSaXqYEz09PbqFyeONd172WAlfQ+jHj54yn2M9XWZvTHmvGflkuqlsRmRMHU39fX2E7LqZxmeWyYfiiPnIlexu/ODhR7F9/QYMJBJ4cd8LpjyFEyHQ6l+t4zD9CzIG/mWKZ4xAXc0SsQk/rKm5RkbCMnRIW+apttJdR1hg7gu3x4toKGAe9pJcWUaRIR1EdTNdn0ak8w1fUF1YX7XXtueGPXvpVCxEsMk/bK1Io8pVDHUpr568YJTaoCIKFQt8zhZWNCfA3oCXhVuY62uhaEaBhIas5yfUSzljFNpC2EkltrI8J+AyXcUirw5Cln/7dbTSTmNVOWOQUjgbtLS4hExmBQEK1eny0kPdCAe1vlLD0Q0MDgxi645taNLQ2s2yMRYN92rhrOmtJCxqJrZ6HJUNLM5OoU+TWAib1VIRuWwW6zZsMjOl49EoYuEIov4QYqEwEuEousIxdMfj2LF1C7qG++BKMHS0Umg4y4h1hREb6oGVjV9YmjT7R25YN2A26tDGYRa3k0hqxUpl2RhyJlnGlo0bkEouYG5+nsrW9DP1Rqpjq05FSzkddNJvxlgY7uT3+s9sRcDvpGyKt3Pws+QmremxzbpGL2MsNKxqpW5WwWsspE3jNf0XpgxdKz/m/XiuiABvSjJKDpZeKuOZx47htf3jqBTb9MoAC3eRLAbNTiRFDW/ScihjTDRjOGjZwEhiw6UeG477mWHYy/BEvSyyiSOpKk7MLWPGWjCWNt7rRMXWxIX+AOZ2D6M8tcSMgryAZ6tyxWqJjRHbkz8K/ESm9B5mHaUadefdb8INt9+Fm+64Ezfcdjv23HiDgWWN5Rs+w/9MytRp438LVX+V5qlvwOX2mfpLULz95YNtpRdUShVjhDrM+Ar/Gq8xpQEL8wv0zho5VxDR4fUMvQyBrJeeh3X44AH4AiTUgQgvdqGXcdrnjUHbG7mIkIPRHvOUPoUwrR2taXcUh/a+UIeVPFB17aCEaQJlpm9MC9QuarvzvkOyDY8yX/BQHTuVNUbQOS6/VzvVFcBytWZWhFNcytgUX6sOZ/pc+N5FJNGEZuuRg6exdcM6DPT14MLpWRRLDTP1u6F9YcQdeLG6MtXfnmwr3uRQoJDthJ9CU5M5bLymZFhyi2iQiEfQolU2xPByJWSt6n+3YtbGGBUJopQroFbScxhpkPWyRMG2GkbBmqpnTrDZmeEk60509SJIbtJFItrV24ul5DLPZ0ytMWQpvPG1agASJm3eCNtO5DHd3XxvhsGNwuVFkkjbTKLRd03WRcoQYWyYMYKOd60KWOsaCsUy21TG4sw869NvJsvYeO6agQEi2Ao2969l6KgjmZ1BvjiP4f5eOLSBOe8f0qOHeEuNvMqINO+Tt+sYAOve0V3Hq1W/1feCcB36tlN3vhcJ0Uvv1Rb+KLKqS1ev16HT1d+i2er63jz6mPdW56I5S+XzjXEOnc8yDPmOBL0oZpaBQhbdPh9OvHqKhVFB9Gj1rKkrom12S7NhDz3+Te1pBBs1bE01cHPWhVCLRK3pJlew4Ia+AGLuNvqsAbjoBQPpGgYqVmybzeCaU3oQKYme04MyiZMWxOhJsyJbTc0KYvlV5ru1lo2eyJqSj0iAPiLEui2bER8aQiza3dkRhk1SWrW68YWkrQxDE3Q9bt7bFWBYCZN8+ml0GvWk1dMTlSbrcYsyHrP6ilcGSpq5xPAm0ilPUai5bGQ69Levpx8BX5jE1QNn1YJdw1sR9iVw4857cNXGG/A6+YjF4sbI4A4SxR1MtF3oDvYiXWQ7yzRachh1QGkEQSOkcjDNeK4yVHR8n+1XmmgMoPOScqQ48YeO8gTxNHzKyHQxq/KUp1XLAi8bga5gKTyXLxqbSjZ/aR2sAUXKtrFcDSQKOcyAIktVFilctjaKFYSjMSSGB+CJhcnuSfiqWmUsT60zTpL1ksVqhA3tCuo2DdMWTMWs/K5kYZRsaZi2Didv5GUFXYRwLQZ1slL2NlGGBFNb/WdonWqDm15ZpUFp4081w6lNtXMNpqIVEjvmy3Uqj8rSBqYTF0/hzInXkVycwtL8RSomQMhXptOx+g7EdxrDDwiGBxCKDsDl6UI41kdC3BnkWiVqOl8TUW0aMeX52vZO1ws9/t8OGY6eH+G0+rGrexMGQ4MIOsNwNa3w0xDX9ZG1X3ULutwkjI4Aurwh9AR6zbUD/gSyKxnKgKTaKEAUUBNfjZrMOcpqZAPyftXvv18yAP5V89ROna81repkUxpN8Zpu/9Wuf53TMaaOx69+XkUVkdzVY/X7Trmr5St0UAhjp8dx5NUTmBybRM/aHpTLFf5oNR0anZGuOubzXWB4RYHQX6qQC7DwqjMPh18bSdBT6yWs0Ms8vXFYruhDI+LDwagDF6stHK/14pyvgEthGw57G0hqCnmihwRnmRXrkKdEjEQulkCE5M3J+BpkHPMwZfrxd76HJ3/8Exx44hc4fXA/Xnz6ZSKWh7CsoeQq68bYx9oKL+g2hrgxgiBXztCT/QbmA7yfeuI66zDVJU3v8CgrAXxb1poUTyGiyFBQYnajXtjVQ0Kr8rel5SkcuXgUl5YuGdKmlVTiHGGmqn4iUsjthR4+RrpNw2H2Q0/UPTUVyHRl8yhriTev1eAcVUoR8xy+zEoy03lGRfF+HZehgcr9O7rkQWMxjiwjYf34vfpYFDInzx003GvVAPLMlLTG03RX87PCg2a6C3EavL+yPjmPQX4lDkoGqGPb7pt37433Rxm/WRUfq+GyIZ/JM3+n19LztWzMuriAxfwwnJYsStU8PExZ8o4w+rdVUS2od1Ark4HlmTJsRJXwxh40z8ziVIyQuOTHdscKHhpP4/S4Hp/sxM7b3o4y0x06LNA3xGwhyErS+JpFZBcn6d0Jg1a799xE0ngrbrjhDaysDXoG96++/zfxxttvIzeJIcDsgq1lPM8TiikfQrzXTaPq6mMWorSOKW5NZBbkQ8fROzDMTKDbrKdQ+ulnWNRrNTQYBRNJRCOLjM0yMM1HuDg3gzIV4fDQSJku5mgwNBl4iC5CGulM3fkiq7p29ZAhnTp/gWK3oouoOzm7SDlpHqVmYpGUsmIacZXtXY5KnYNfaLKv0ngplAUYReufiJ95bz7TkFp2xMNxpsU0ODqWrETP6FYYbKpfQgbBwk1Prn6lIQmf1F6DPgzRueQsvJ4EU8vdO/fqJI/HiaCfsdZJITElVKeQLxg0FtSYnodDY+4V5bjaGjBPw4mjpqfTlwmvBbJrh55fSWKmEMYcv5kho2Z20uNv4O+Ok/SRBg9G44hEuuGK+hCeOUflhcBAixoqmJg7xLDjwXTmBGKRNQbaX3rlaSwuzePIoVew76FHUcst4NDRE0wny2Tpc+jvHzXe0WLYapOoCvrFNQ6//BJDjJPGU4af7F3zCy+OnWSIGURX3wCqeT3fupOuqlNJEJrkdz63rJOCpz7NDCd5Kds9S8M9d+44QgxbTz+5D//5zR/g3MVJ3Hj9HiNYk6bx0CyCueUs9r92BOvMsjzg2LHTDFl+9PQGMb2QZohlmK0x3PKv4rluZmcbDB5QOQy+xpOVTgqBaOusR8cYlFp2Uk8NyhGNpWDeuiZlN1kTVUO2SI+XTlmQ+c6gL//pGjbLGIgMQe3TPVy+iEEIq9vvM71fDi/Jk4eapBFo5LJK6Mjkk+QDzIPtVXQ7zyPkWkBvwI213QH0NmbhyXmJx9pFhEqghXX7tEkE9TFXYDF2JOgF2fkM08sG/MwIHFRQlYo8dvSQeWaUraTtuUncKgEM+7aj3LAjf6GMlYUn0GDaedV1d2LLrpvgCcThc1ZgYViJhf1Yv2mb6dTShFLl6a++egjf/taDKBOlvvXP38LD3/suvvbnXzIESV6hXkxJVQIyM7eEBHxJEfLOr3zhL/HDb/4bzo7PGmlK7GZ9Jj9lyRe0+Zjb7kKtUsO5146jz+1EM1Wg517W1OWjRaL9f776fXz3wRd5XRUPPvoUXtx/0KSWYXULGyjkIaXwvlKGNjCR/DtfK838n/d6/e/34j0L8/PMYBQGKlhYWDAZiY3hyEZ+1yZ3azHrWzUW1U1/dZ/VMoyx6JBRqA7mA8/hT1YJqpupUI2VUHooGHK4HQY+zUQIQprFq5xfQiQkk8E0avwrJlynJfM6TfjUDCDDdPm5ypRRhNNeaeJleopGEwOMq3qKSqqSY7ghlyAsnWdIAS26USuiPJ1iWQ1s2HoNegbupvfTzwjHMsZgwM8swkpCGERX2M1spIIKlaR9lmbmUzSEn2BxfAKf/9yfYGLsLOwMZdr93Wwmpk4zKsEMq/PQphTqPTXP+2ZbRJaryQU0s0k89OBTePcHPo2nXtiPiflFvONXfwe/+bE/wO995k+xNJnBwMA2JMgJwhEHQlq/SYOvsd2rx1xSq5ZiFLATv/6JvfjRDx9BgGFKezyKPeiBbNrUU/oWXMs79RARFsSX1KKXYQ7mZbICftZgFs+mAVvw0MO/xC8efhLf//aP8Rjr+7Mf/FS6RJnOu8BwRnMnIBBdhBq6nsXpcQoqwUxBlNJlE+p+Vgajc2Q8PMPaIDmSp/QzZ9bT6WQ9WsO/vJLE7NwcksspfkcoYqkKSY6S4pT6BWRZSl9kdepylkUyjFCh6ndQb6CIyjJv2ucLokiF+2hs3rrVzBj2ep3m4aVWNiJPOLeNdNPrAwjEg6jQ6+oWGgoNQJA5wFCSInFN59uYZl4/szBJIZJwkUQe2r8P67oC2Nwdwu41/VSSCzGvH0M93RR4ncatwSzFWTW64yVa/k8TpFAIkeQBPhp6i5780IM/wuSlCXztq/+Mr/7lP2BhagGZhXk0mXE8/sOH8NLz+0nOFlBfqSAUp6ez7XoI6uoxEA/gK3/6HtiZ3jYZUj1sgxwls7SCf/n+U6gw42pT3nIYHcZTLx+d/oX/+a5TV/PWHPqspxFvW7eW6Kp+naqRQT6dxNHXDtIuPejqXcMwTu1bFX4UGthG6shO7Zt/LGP1JTnI9oQ2upFQwrZz55a9ZmCEFdQAiqwmHosjFAkjQRIXCYfx1MHX8eLUEs4wDXX5nOii4i1O9QmoPJao+itdcxL2qACz5oHeWCd7fjVNNKBA/IRWPYOhM5DrNLF6IZXCxi1bUEtlkKU3zj/7HBwzc2gzRnsH+/Ha9DgOL0zgzMFXMHvhIk6Su0zTQA++/DLOnb+I6v+XsP+OtTRP7/vA5+Scbk51K1fnHKd7ZsgJtChRlAVYhkXJNiBYkLCWKGPX8lobvGhjExaGuX94rV1rqRxIimHIEYecwOEE9kzn3FVd+Va4OZyc436+z3tOd1MSsO+tU+c9b/iFJ36fX+wMbHNxwWo710D7J9astCycSVuZcgLhbWHzlJ09c9o0FP7a2286Xljd2LRWtWyDNiaV9z/+1X9l5eqhvXPjih0BnE+VolibXdsBNGvXmYmajLsSbrPmlfftKSzZTjJiX3n+i2CgebMsLlI08MNVw77z6h1wybbNx6kvFmyM0K6vnUeT1CE0cMURcBS8Es3VgupAFLflMUXAJ2eQiOuCwDl37D6W7/gIIA7ALcGDlbki9TyDIi3Yjcsf263LV4kMX7e3X3vDrn90GRyYtgL3nEX6UxuSW52AbRIEdV555+Hm5torG5unfSiUtgzUkjeu4SqITBnfP/rhD73ZcgSDbzf79mCOWF+AUkvDcF+TOeS3NOhCaznEBb6wCAJor1aa1sMKZiiIOoJ2mx3brdfs+t1Da/QmNrcC8l9asNSF05Z65EGLXDhj441V265X7cbxjo0Bo5d/8rbtHRxg1oIuYu8VJI/t3fvW79Rs1CCMRIqLWJbXrn5ix62OXdnasY8RovggYo8987R9/NZrNr+ybmunTlsDTX3v7Z/a0a/8Lxb++D270mrYhyeH9jCA+ahWscP6wBaTIcLouqP+KAJ+bqVgTxJFLdV79uLqRdKdWPvWvhUePO8zyGeHmPr++3esUzvA9VQAwoTlh4coSdRWqZuPqEY5RnzkpzXSWvR25utbwqFz6KqPGOam3HlBiHvntrXbNbu0smjJtBYSjVqRyOnbAOxbt27YEYIi96k+GQna1p27KMGKN96R0vQjS6NcQlY+KVNGNcwBA9bWF14pzKl7WhIz8o6Nbrfla0b7WpCdtt27uwUDBraMNi8VEnaa9NIga59Ig9Z5JTjXbGq1tmnqug4t3n2AxKnrNZ9O2jZM6vY1W0GCZuTTsyvXPrH6YdnOXLiAVcKnIZAa8/Bv/sU/8U6sn/zLb2A5jinbgHRcT9zqKJYv5mKWSoAt0GDsptVh0HGtCREQUMzjhdWC5bIlO3f6rN299bEVl9dsFWE4gUDNj4hKrl+1SOYcwPasLZHXUbRiV3ePAK89W6Icoocm2hYA14tah6oMFmnhvqBBtjRvHYQ5s7xsqeW8EzY4Rnb+3Kr9+Ic/pq41e/+TXbt3UrcTXNvO9pYvZqpISQN2ZEc0Slqzo9WPoMNnQ0kQqIO8iQ/jk3KCk7Yobws3mcX9ZLT9YjiFcF8k6nrdWp0hURn0J38NtdOCKBoSGI5ggY927aFHHiJ1WYRZOZW2+Jh0mKAZWZHV1blXtDSupnxpBxntAqP+/BHhj5osJ1reZQTIQpsXSyXfojeDz01NpDGgahKU29TQdM24EkjRSu272bD9KDGwQ+3wSmYEfnZQ18KaLvdBoaQa/EsiUBJIrRojs3V0/67tv/aWHW3vYT16aBtvAQDlD2WhtPnXBsx5Eizx+IMPWPPkBAvc9c05jnAREbR5o1SAZ3ErV8pWlAskAtYKKgvLp2z34w+tWjuG8U2r1ZLWOG6Sb9Re2/kEl4YIQJh0ROAOi0bej62vWQFNm5zULA1IbsCY407fGtQhvrRiKxfXA+pSr4Oe2a/+1hvWvHPZGtWa70aXiwGCsTTlesuufPKJtaD1CqBdg4DFfLUHBX0JAeOFxbSXRp/8B82yvf/aT+zG9cs2qWC1sDYSU82/GKAdN+8f2XG1ji7o3b5dmC/ZcaOJG4kSBCTsyQvr9uJLL+LWZRkkfsqMkiJwPppbGAKrc//efQu3O51AEiGgTLs320pK1cmBKeOGLRF+xsEVdYTluN6xb9/ft0o4acNk1gZIen/5NJ9NGy9ftPb6JftwoWQ/TiKp8bElEIourue41aYQ1B5mqzCcUCAIDrHzFPrUxpoLiszV9Q/et0akb8m1BXdX3k4vayPgg7YUcxlbmk9hrWqUvW/Ly5hMMIn8ofzxxdVFKxL5xNDqFHVovPOOPXDqUhD5dBEawHFqbdMSzTQKULf2pGaHk4Yd4t9L4IMnSCdMaKt9tNewCtpjegDArIwQNKKBnUnbPhk1bLvTsDfe+UiVmR4h+53feMvG19+0UO+ECKhHuNuxcqPr7Q9VmJnH16/ESL+tjVuoj3RDLPITteQKU6hzDyXEKl99/SdWoA5qm8ikQraUS1lRi3yW5iycTdoxVhPyyDAaRtLWUQCtx3ZmMWuPrOc514q+Yn5gccR85aP8JBByWx9/+KG99n2gQH4+/coqiat1QlITDJLE9/M7OmyZvf+x5W7f9BAqCYJdCcftJjJyFXR/4eWXLPb0MxY+BYrF/E4AZxMY8ZMbbztQ0vrMyrTWHlqlomhDFRdPBbMiWJCRnVss2lopZ7VB1eaXN5C9rr37oz+2cCxmbVxLcaFoG/hKrcbWIDSbgxjrGY1XCBbe1hbFA4Sij8n+ZK+Gv9SOFFgBCQfuSaOznpykraFtf+dXLJXN20n50IZ7Q7v/1ie2N2jYzf6+Xevct00I8xXC6lPWtngvZlXy4DVbROOeJEoZHtTd6iUnMKQfsfPzS1ZfLNnpi2fxySn74Z98aJffesusuW+J6NDe/uC61WSuhx0PkTMgxtPLc7ZK1JEF1GlwzXi6Iouw160bV00juRRoynDe+/AjG9aPLJLCp8MbhfwLmRxWdA7XEreD/artlXGRFrUSAnxuqUDYTPSFVSwVM9AFHLW65rPafdYXAths163RqFkbTCbLdXRwZO+8SZnhe3jcAxdoldWpeZKAyi8P+Ivy0JnBsc1lQvalfMS+lg/Zl7Hkf3kBn4dvqn3whk16AEMS8mliCMDb7/2xa3OwJgDMID3EQguvYPrwTQiV8khhG+cgoDbLqrWahKM1C/GQnk9wff00mlvKW2FlwTqDkJVA8Nqn+vFlrBQC0MHl3D88sr2TCuY0bdePyxZuNOyv54v2EkKYxJyrhe7vXviKpX/mScsUU9ZtN+wI/NPBJH9MjL7V3rU/PPzA3jy4ZbcJGRfz81aLpSyRXrFnS2n7CvmcBii/RORR6jYsr066Me6TcDgW6vFczv7G//qv2ZXLN61Za9gPvwtOOLkFKqxbGLxgoZblAJB56r0CQ6Wtcr91zPgIxRpgaaSpotc2Zrp3H6AprMZvYbTeEVhNU+2xZmrY26mNLAOIVasAvtN29vYsTaj6TLhrfxVsNJ8gPBy2LTzsOohXg1u6kLcYpiJNFJhCifKcl4gw5gspW6CO++AYIFowsrzPfxpZ22mC+kHqY7UXyMcSb4fU/Uphc5LEpayF5wp2KzKwh7BHf/t0ziL1hi037rq5ofhIYsuOru5b+GQA83LeRC17Q735nw/P8cubSNOEWSX1e0j7QLOTChoN2NHonKe/9BW7v7VlkQ7mNFuwKuZwPlewjSwMBXRqe+BLIPO5TNFKEOdHP3nPhq2x/eeEoxcXkvYg0vZoMW3PPfs1uzS3aNWDQ5sDPBIjWg2w2j05tluNy/b2wRVrjAGcEHbYi9i3Dvfs18pH9ivHe/Y/VGr2h/ikNhHGnfmCdWNDWwDTyJf3oJH2aWi0q0SwYctC2H/yj3/Nqnu3bYSP7zcr1qi1bC6ZsrOFjG3OJa0EExKhuLVwXZVmi/fVYzlEkVAO6L5PqKx3RCi56irhbYfwUy2sGvh6hVBXG8G/dfe+P/OBtkFCSP7b9UX7j+czCNvYHmyp3SNlmR7pQuMHnsFqp9PwU2Mt9cFKwQfJkmKWBhhmb2cPN9KxC6QTKZayr5QwKxosIjuuaW+xEWbt2mWEL2L19sCSg5YNwQ17MHU7kvHNNk+lh/aH91v21fiJ7a5c4NWR3SKs6xC2aQh7B+bW0AjMglX2hWwFjRENLIbQa5rII8358jyxOgIxRluyuSVLFUqWA4dUDveJbCoAt7hlqxXrtAmBeF9D6Hz7X6T+mJBNHUTVWteWqOYK0UoF84f6WYHwMJcvWZH8P9y/ZYlLFwFWx1iIpH37d37LPrxx3fa1Ug0GuCOCQ2A17VJKyKRBv2ZVLt5FU+vRlO8at5CJ2tZRm+cQZJj8xM98zQYPXbRGc2Df/vXfNOucBDhGfR3lfYB2ErBYR3jRUvCYMplbAt9Qp4WNU+7r5RZ/9Ou/belo0vIwJIbAy21UYH7/ZB9akewgYXXw1xPPnrOVc6ftzl7Fape37G/Mz1kcnKOphdpLa1ntO4mSvQMOut2a2FvvfmDXLt/w9pjFlXlPV/EG2uuu+k9+9BOMQNeWscCL+EPuBEvTSErbSFql0yRUq1mcEDCKJAkd38F/fnQ4wB+H7Pp22ardsd0fZ+wRMp80OhYFHGp5vO0bYAt3NXIHUWvst+1kD8CmLvEgcvKwR/3xIz5aOqil/aY3NiBoy7Y+fBeJVkGjAMoLtlGuWvqHPyEGrfn2wzZuU1pp04hYHYAZTtjcIGwXMxk7E49apU3Zh3jXQcSauJz4zj3bCQ2sSnl29+9YdwLmWCzYLtqAJyalKBEIQE3NBOQLxJLdImSGLLixMBqZinNuWCPZPlzFqnyxNAshyc/N22GjZe+//p6NGns26dTIH5e5X7cHThIWuVt1YK7oTEA5rFbBJkCaMFCrx1IhS40i1itr154yAI7oDHzknVhqi6AssWTJtitNO96p22uvXrPL7962/du79jiuVD3LwtX9UYxPz37Q7Ns/2bpmN7CSJ0RRGtDcw0pcu3rTfuNf/bb99MdvyByRrXikjWG0uswYhUtymfrKJNVq+Gv5DaF7KtlBAyv43T4hX2Yub01u3iYcygBOLpUyljq9aF0tU3Nm1f5xLWJdxFdgRJX2UEVpUjg1A7eq6grGDZC+2ycOhTQRVRoBDGE+kzCojEuqn2Bi0YbK7Xdt8sNv2xIIPA0w8nUeSUuzwIfqOVWDDwJbSpo9Wt61F5o79rUcmkvl5I50aMr/3t59K+OjSoSUPtQdLWuB7LWtgZgtJRBD1AKr8gVDyDDbnKsjWx1UD505bY9cvGAZQKTWaDo+FbHfxu//Goz4P7/7lq3gpl791m85c0M889HVu/ZbW3fs/3V40yZfOEs6lF8xKiY/qe2G4hAdJ91qHFn9cNu2PniHaAhbS120lUO7Ubeu7zpDCI2J10jPfVynMF23MbSdrX1C1Kqt457yyYzvtCeE94f1kf061vWEcN/XeoQHct869B2aJG2bMPQbv/Nv7Patex4dhXFRc1j8hBYZJcKJZLLxV7SgljbQdgtC6NNBIG5jegfZosW0Az6FOT8HgsaELeK/Y3UQ7P0Du41ViK2uW35p3vbu3rV2peo+NUFG2mm20Rr6vs1qlCJQNY06EvDRwtdLRcBhNGo7+8cWwSLtHx2DHXAb29s2ePsdm7QBQriWOETpoDGqlsYzujihuRk06gkIUQK4aWjZkM/m2py93q7YAOSvRf01UCWFC9p84GFrlRIg/qR99/e/bV/62tfsW4C9gFSqNuZTvpvU1dOpPgd1CmnDUa3lnC2WrJwiPEw3yXvBruwAdMEruaU5u3BxxX76u79tRcJnDXPb2wU4Up+/8uhDBBXb1qVO2vRMkY92n9X2P2J2aX2e3CJ2/dU3fY5EbD5NnggkAtHVwJ1yxd3hdq1jh9U6zAWXER0I14E8iRgytjMXsu3ExMr9tP2wxzM92RJZNx2O0hAq/ke6JUySeE1OPj4+cKxz+sJpy8fi1qni2nkugiC8oi13cyBNR6lISI04PIYGZleKFiVz7cuslWMH+JcUvj5KiKL2/j2wxuoDDyAAI7tz65aFMYkRpDCFwh1xforkNgiBSpC7pogDQhdHYXsEmXgcAXxy1LY58r7TBVEnJ/YcYVi0VqXMIbCBWi5JgEJmWwNrl8TekeUAa6dPrVl8KWebaIlWfxvyzAimRxHi8wsb9iqoupxN2KDatKg6xQgpxzDu1e/9sVV2jwFjZbt3fx8CBy2lOqSJslw+5xRhkxbP+ZhKyk9Mn0EQz+PyqsOorT72LJYxbRtn1+0soPqTn/7UMqWi5TtZS+6d2F86U7RNQsJ8s2FpLGuLKGgTC/MVXOXS7p7dQOm6WK4FopfRvRM7jPZB/VpqSCvC9KxZqVjvBOyBNftwawe3KMsOjfjIgqntcmOpaIRMdhnQ+AbC0lQ0AKhVNKZngvrMBIELEhP/JkzFRGpa4uraCiA8bwe793ywD1iPh5G4LhahPL5rzeRt64TQAEAPwbwdDwpWTwBg5tahOCEiCLQ1AEhRoIt57QWFmQWw+SopCJ9Wg49f2rRz+O1NiJvFXaQwodqoNItWtGHoaYhzrte0eQTjPCb7QaKKhyFQGO1G6D0fgTANcsWqysnYxk7Du49zuIIhZnd+5xAcoTGafcvwvoSwTaSRHJRtvQeowi+HRnE77Nbt/u17dv/aLQgQt//6f/gf7QSLhl0kIxEq0CbVQyGWBFu65dPWOZML0aYlvRt3LHfSsmVo1T+8bdWjQ/tf/af/id358Jr30D786CNglGN7bjltc90Wcf/Qnlgo2INHVbvQHFuMMu1h7R5dWLJ5wtKtG7dt+8PLdkAYKheh5udhT+s/EXoS8URCfds5qVqX685cBEVtD2JyHq0OxwZ29XBsN+4deoOTrG+POribQwDUTMBVf9cBm7oKoHEMILqwkLUz60tYooi1cDkaanfqofOEpGTWbvUsE1+0jcILNhd+ynJZzDASk4jhT2BWCuR7ChSrsQ4aiHEyBnhxb83KttQ+JkMsC6ZUfQkChf39EytiXsFfmL2RW5NNCQnMiwNKy70BQClEmIX7oGLrCN5SHatCyQcIliowW2RC/k4jCLWF39pe2Tav3LUH3rhmF/cUx2u62IhyhskjZCmNWsJU/yzWQcJUx2NXALr3DwZ27bUrtr6xaY89/6L9n/67vwc+6DjRRFwtjRNSRIG2yJxqP8u5RAqGEAnVa1ZHU88iMjEsTpr7avUsotmb2ubgw48d06SPupbtHoC/tm0X67bT7lD3ia2m4nYBMHfpyi1b1yBSXMHFeMpKhNMn7UPLrKdQEvMm9XC/jSAA3uFJDeXZVbgN3ZZXFm1+gSgL67G8umBnlov2xu1Du7F/QJmDgTpqYJO0iHYzrCBhdwvh/yh7ImbzqZyVNMobwTh7+qId7h1Zdg7bzXthTVdTAupS1QLYtcMDK+bO+mwouaeFlbwdx5Zs/x7xLX6yyVuhJJkjhd++2bFbaQhPRupXkJvR2vMFhGaMZGvqtxb/zFCYJQh4joxKsYhVsQg9uQBcjYZpd7vHbrIVJXDVcYduaz6i+iI0oiiFpEtwZdm1S3yDcCkcyvF7bE0Q+jIuS+s5tRE+xeX1OBEEKPlNLNO/qdy2tS8/bj99+w37wR/8oT3++KP2P/3P/w/SlpOeWD4StwcIQxPkpRFOGa5nIbA2RtEuObISbdknIpUsWhYXDsjG7LBPFEDoKJPyK7/1GzbQXFAAnGx1ux2yK4dHKA8KkIjyTpg0enYcads6mGZ5tWSr59esiSLul1vggo4NBP6wjtoXu0wE158krFBYApgnrXI8tEZDm7DgsmF8hfr7qBJoq8XZZeGCKEDtyDOXIIsBmaFzIqUdaqgPxfPBxhrPmdWKtYSd6ytWPzjCTXAzWcza4fYxwtCwk62q3XxnC5DRsF63wvUdq5HgDkx8FSm9t3LRfm+7aq8ed+297hBp7ruvkvAkQfSyWZHxAC1XaEbUAL3VmJrFD59CijepiEbWHKlJkiOtUcXloCVOkiy3pWZUNYn3cVOKSDKAgmEM8wiTuumoXc8M7e2Vid0PD3wDE80JaAO6FpYQWsLNrc1lEDyESMesBiZJLJfsyz//M/af/s2/Zn/8/T+273zrWz53Q4Rz8EiZtKfUZj5n69QjNEIj0S6NCV3Jz3nUcYxwCSdNCOPCxP3Ly6dspVjEgsZMu9wjJx4OArKsh9VooBq7MLqpgTPUJQmD45SlGUNgMNUxLEez0bMG3zXCanTFbl27IQ2wJuBYPaLS+gpWqdKo+lqYGl6wns/Y3Z0dL3tEAAGaqavAp//PBEBCjlLqkJAoclZztjoZ4wRSapmNQv5W9cTWL65b/XjPQ+zwz770op0npp+AgKNonkyypoapjb8mE+LYWnsrJi1ZWrFRdtnmz5zxldrFQIERB3C8p0kvsQFABiFRG76GesvfqzkjQ1k1sCUWASSST4XCNlpd62HWtYWvxkOoI0W+sQMxO9wfdkbW4tloOmI5cMq91Ih7xPcQITmOWQVCbiVGdpiGAcIImPctzFCj3rHNjWVbS2bt4jBlv/jVn1PIYFl8+P/x//p/s29/45s22tqzjYlAKeWCAR3cVxaGLyB0GYCKL/CFgMnNSShy/ag1KcP2ygr4KmF/9i/+AnF8HRO7ZOPinD2cSbvFUNib0NA6+AJF7dZRHWHSMoAIPDClNwYXjFv2KEJ17cqWtRAYtQWEsKRZlKmYyPLswDedDybyCDhqP4q+LSMQ6nvQRAYNbdM9d6UwVu7rKUL+c3Npi2HlfZkijgT4KolPWEjCP9ypNqFLZHICd7Z3H09wcI86dq1RIb/9owNrYQEaSHVF4EVNwrCwgeS10NqPDvbsENdxc/8IJJ2xo1jWhlyPhNAGGKZuVO8+hZE1oowGmV/FItzDJE0ovBqZ0vh2DZBtYzWSMD0vN4A0N3h/77hiN5JhLCuVovwgBlMTeaNP1IIkq4GqDrF62aitYF73MI5dBK5IBNLNh61FWoMhFQuDVyhLt9n3XWBKOdxWrG2Pzc/bF8+eheAwHaujTdCfgpkf/b9/1c6GWnYKi7CSjnsoSqAP0XkGydFyugNCNRFbo6cXsUJFwuEF/OvLf/EXKXfNirG89SoNe/jSE9ZD83dRBoAFFgz3CPO60EVCpplYnUbTRk0EDrQYol7L0CcDghcukbrIqEywBmVAZhUBmcDQAM9oD/GIpWNjnid0PdznntgcAMQAHgywNmrNwQLBeA140XbISfDK2mLOVrPgEqyRI3ysoLYWkPWtw9cBALtdJ1SmnJFiKfeKtv5RaKZV3n1wBYxR51ODCviilxBRHSjnS9xvHuMvc4CWieVy897yWCxlpXgwPWIN4n5lpN3rT+IT8AaIFWJ2+9gFCqPoQEIroddMo2MqvJ9OWDWKW8BCjND4E4RBEh13vUVIeLieCmNtiGAsaRnqtK9GntYIIRpaARutAa8ZQNlHtbaNYzHLZ1J2DGHJ2l74hV+w++UTK3/vx/at//5/Z62bt6k8IadMI+XTln++epzK5u6Nc1xUAqCnFsllzOWFbAETO2ehB560P/s3/nMrFee9f+G7f/Ata5UBmcTqdcpapo5qoxBzmyiXhprXB9ARSddWTZogpHUu92IoDaBZfG0h3BrOL0DbQgmaYKUu+EkWJB4rwsOOrZaStku42SFT8Sc49C38Bi25loP56mfKZzQaXPggYaUk1lrbGYTTWJWYRTUJmbA5Bw8vf3TVpxR01KRNSuGdnT2rKk7lI+mVOdPEUsSIBPHVfbS01sMk9kgk7VagcVi17ftlzHHV7t7DzEjgoKQ2H9d4uhhCochDkh2iYtIsabyIrfJHxmrq1picge1hWhMwf4y2HuP/t/jdx1RrQXNVSP5cWxj0MP291sA+CffsBkCsDTE7aQRglLIjNFEtpicwlyjOumjWLvVZW162W9jQB770okXe/9jqb71u4UYFgVOvnmZF4RbkymCgBo1q1JZWd0EO8akjyqsGa7MzWLXDw2PrAEgTq8tWLOTswYfP2K/909+27OImEVeS8kcRLDBOMW27MGN32HWBGlKu/X7I9rAy+1ieq4DMd3NoeDptqwtEYDBfQ+WkICe4pCZqr60R1EuivMOE+WfX5k2LfWsHfjXj60BW+AiPBNquxmuNY11MIwiA9iIMTxK9iQeJaMryuI/c/IIl0iksC1arVrNsOo9AI7ikLVpHovHQK1qBXCBHQMlfRlPEQMcEMGYhKRMestVizBbnE3Z6fd1+/osRu3unZo8/+SyF0PoIGk93TNzadP+Pe7IQmUzafSwA4RoSrGta/Au7YgU0MUGh72CiHf3K+pDn+tnzFtGIIgkSz2tovtZ8GKuNAsYqXE1hUaCLFZC+axksF8wrazNSFHELgmh+Q4x85laLNjys2N1//evW++SKjbtNhBk/ywvqTMMDG9GiZsFZG4St2dtZGK2p/HNrJTtXA3v0WghQh8gobv1I0uZWztr5Lz/rmvTSF5+0n/mZl+zZl79o3/7Xv4U5lxsk/90jS0NT7Y4RR7gcwGFtQpjvFta1hL9uUlaN2dBSJWUYo1BbeDBDeDw/n7bFhaIVwBC5DG4WtNdoooSdrrcpyILIsoqeeCfKiwAjwVrnaqGYw4qDVhywIpyydKSrvcPmlwhPsyVrnBx51KSwtd2q4bIlNFhDH2hCBlrQIquVRny7YjJAU/St+PRrX/yK/dzXv2Jr5y4ReZyx43rL/tU3tjGFE3v/p29aHaKpeVPT3RKap0DlUVyLtHsQGy1HEJRSDABGsl4JDYQ74YemkSmk7CCM6cKiXXjxGYvimzVbWEPy1dnXQhB34yO7mp7YzWTILifHtsX3D+bUvQumIFB/BHS228YtQa0M+CEBao8S9j04qFmkdmRaQVZWTgvTKFSUAKpMatlfxxCWIE6E95JUWmsu9NqA3X4DV6JVWoKWwUa7bkfaD1PDwkU0GKktnn/1f/knlilE7cz5izYhMkoDoCUAWlhdflyDdeMwsE9dF/c6du7ArHlYBrSDRSDWYi6HQGv4wABUj5TAGDU9S5ByWKVqbWj7GpxLOtrXU83YWu5PTduic5IoJcVz/LPDCvWlfgnqppDcpzWg1Bpo20cx6zUUttYkYoFnKIC2ZlJIKsWLIEGvyNQEw63w/4RSCwtLvvGH5iVW8IfX79yzG7fu2Sc3+Ny8Zfd2DtxfNij8xrkzJNjHh5aQsL41jgiDSN8Lw/0UBcPT8oeVQCbiVEibmQg7HOGvGxRIs4o6hJpPf+3n7dTFx3xzsOaNm4ArakrV1Td/gvAUIa2ijCSEWuL65ihq65i3p5sRW0EE97AmH6M9m8TUmULaEuCHBC5D6iTizg51HGGYHPGr7lp+ALmy8WLGOgheRBN7qjU7hctT2KhtHTW6WXF/NpW2D+/s25M/87ynBRns1/7RPyduz5odl61z97q7GY0flalXLKaBqer4WoJba5O43cdNXSFtbeEYAfAJd2ppAc1ik6nPIGAxCpcDw0nz949Ilzr4EsjQUxYnhJXUoifJZMwKWMU05U6hZRoorP4VDbr1xijOZQFkHmK4Js3BzOKehtqvC/r0umgCiijLjmWQVKC9lEgbjx4eH9rNGzds7+59uwtDJN1h3EYyi8kqZE274y4IVa/Mu/lZXynZ8grhlQQKlKoIY4KvRa8pMP9TSDFQri7OeRzwJKCnQbBpOCIQmSfcmaPAc7m8LRZX7MyTT2PKBapwCxAjTbh2cRC3BTTpodrYLnbCdroXs/U27qdGnhBgG61dADD57ir8LoA5JuWgi1edPCqPFi1TC2PgAmUXYBbU1vjKMBq0dlCzZfy6QrONZsc3FBWu0ZqLOfxvFiY2ymVbxXrKLkgU7hw27Hjnrq2UCjbeOyRRsUoiojzJAbosQ7eVLMCXugzSIbubN1s4s27taNJOjpuWQ+A2NG1xcd7xC1nqdQBY1zpgJa2GH6HMArMpAPalhNlXwFcPYx3xKJYlOkmiVIrU3OlSOfUcS1i0iJeWNoymkoTqXasegX0qWJ96yA53jrAiKAXMUZAQicdjr2hvJlmBRQDXPAXSVoDpbNbSuWywizoxdBqN0NYCmqkMKS2syIOzbKbgo5UkWd1mC1Rd8zb+CJIcxsbLJ6tFL8kzOQqnxiBJu4gkItzD7AWrqkZsZ2/H1s4/bFd+8D3rbt8RykCrVTmeocCKdHQI16jfAOtoWSQ/jXUYxnE85Pf+oGPnEdASsX2s1SUfCuOuULWWf1XEIgUQyJVQQGIKpEaZGEJRwJQWqUcGjgxwG4qC1HqoLZzVuikz3YbQz/xHf56QN2Tf/+4P7Prbb1ln97aN9w98iFoEugiPaMZTAVpqHy11gKVh4BKRV2X9rB2iMIdtmAOw1JpVWSkbGCGfzXtDnFaCUYRwiGWrdvo2jzl9khD1MdzfMqlnEI089cGI8cHZYRXQNeeFtNTxHrQRblDbjVbQE/kGrZDdvnNoJ9WGtYH1GeFBlEX0Dy9vaMe3JXv0iSfsmWeft7VTG5bKZCxFbJomPPO9o4idZW6mnEDSiMRhYDavYWAQMZmzpeVNK86v+EBVraCipykrfhJwhslUvN2BiEmeF6EyoO8ilqSowR8wR9HHsH5iqxvLtvP+B2AB6gRajGofLGopQZDSSChkrdQ5pMEbfZ7rwzTlFUfMv/TAJSsWszZsNFw7Pr+Cm4RXYMnHGJKe1kUw/K7MukLoOABxAEKXf9VKcb1eBNOtMZlJ9+m5NCAWq/Hwf/gXDDGz+0cN+/jNt+2RJ5+yRLcNV4ggEACZcAHiuMJWzjWjWhNVErG0jRM5m5x/2hbPP2MbDz1lixcesDFha7OP3A/U5a+ZZ5oQlLXuMIqC1e1rKOQv5tO2hhvWgh1yAyUUqUD6Z7B8C2ILQqqeR24TvibgETYCGkWp6xDsNuyNvU+i0Ti0w8EJ2IoQXFYRJeBtV7jIyqnVV8TwaqVM+LRvNQ2skCZCeHl6EREWQBxpFL5X92CGloS5cP6SXbh03juv5ucWrKfh5Ec7xLs5GzU0HAtEzb0cz6ZhvvZsVvYChzEkVdvursVShIpQnHO1IyRzBdv+8COLQ9gYZi+wBrIeepcPwqDm1B7pqnnYoan+o/J1KUU6ahWeq3QDM58GK0hUFA1JOzWmk2J545JCE2mP3JnSTUDcHpEILpjQVYt+aG4IGqO8CZFTuIK76yv2G+/dsq/84i/Yva279vaP/shWNtas+u5bCKBoJ42mTBIwCS9Wq5BK4BqpfzZhvbVN29s4bSNuapkC7zomYutxv92Ds5Rd6zQWFtKOFf5iqWjnETAtGCJlSGLZCkCAKAqmbvU4PCkoesN1j7MZaYvnk15eQKEztrpfs3q9YZ/gjsI7ZXtpPmPtNDijmAEoY93dRZIulh7rrmVlKL1zX6NjIL5O8buKNCQEkjr5R9d6Ci3rIFN9584dn+7ew79qVrZGR2sTce0Gx4tYZ4G/iHWpRY/Cd/koNlbPppqktbRNNT5n1bmH3cJAG3vrD75lp86f4ffEemiVBsWIRBpqJisjsKlR115mvOIQgdByuARH+GAwT3cC+q5aCz+7lY36ZJ4xTE6SgPZ9GvGReAdT1iRFEjGoi709bgGmcJm3sb9hgFl5JW3382HbV3NyEhfJu61+x25+ctkuf3jdDrZ3AWRjO7W5ZmPAoK9bDamisgrUm+yhF7gEBiqK0iy1cjILA8gWMRZoTBLBpQHt+dKSZYpLxM0ZsJkm9Q7ty4TOg+Nj28XKaSic1s4s8l6KcsRDGiuJMJN+BmHZqA9tbXHZR0Nn0hkCAdw6dM9iNRfIPwct5/IZizUbNk9Up/ag0AAFHGP1uR8DWKIQQVihIEvEVU8efOYIQJ8+8rfy8QKaQqaa3qYu4ibEkz/SRucx/FwSv5pMz9kYN3Hq6ae5F3NU7Kudkg5PWS/cRzNh7zhpr0fn7Rv9mB018YOXHkcAMMnxntUre2gBhIBtYjJkRpjQWgQGOXafD+70Mvr/Mvn8KQTUaKb+QM/JRURsP4VQANr2CT87Gt5Fml3Kop0ppLlq2h4jRGox1faD9QygrBmzyymiFoiVQ2gkzHXo0hQwRuC7/ZYd7x1Y7eQALFW0KqA7OpLQqsc0AGTAaYQCk02lUoROc3nAN6H3sMAHRujwZYhlsdDKFNiiuLJsK6fPWHZtzRIf75Bmy7TSi+rbJTLr8+06QD6JaND8DlTC6g0tM6hY6faWrc+V7NTDTyKA8AMrv4C7ywMgk7jAtLrticCWqIO2ctXCKn3+fHkjd+0wVYWWj8MUuMbIhPqgF77dTVAACYKswRBzJbCoNQMeIdNBf2Lnz1/weyE0UEBlADDKYgrvYyHqSL+6RrtIXBdmbuMWfp/A81eQxu/109YKJzF5IXvwqZ+FOWk0HyAKQ5LrRY+rMSRUnW+E1gWKvLvkpZ5QdM0H4OoZLRnQwazLKnhXOBdHvKAWzFYkYfcJq7bAQTfR+LrXk/skISVt90EApNuBaVq28LAYtjMNfCgaN4LamkeqBcU0tjAKIdMIWApK9loN7+IWk/oQWocEU4ojcuahRREUrzjclwEmkjrIl2AibhILpPAvly36R7/dZWBpU3snFqsD76iHptSIB1I6RWotAGpI+AMmC8xr9bsUlZCMFGodW/rousVef91y1+7YhfsdeDuyJZh9BsFKyxpR7yI8XMUjDADbaiGe8Tkyv1h8RRoWAEQlCdElACKYiM9v+VMfaaO7VEQAhjQsS8i0jL/UutGIr3XaLR+oWt4/9O1/d8EgRzB3nxfvUKlbEHwbDW8q6EHz1eA0gUDRaAGG9O3s+ZIdb9+jgBCPCrhL6qoHh4z5T6UT2NO+FnJfaq/gy1LksaD+BfIQRjgY90gXvKFq8JJbP370MSfDXjNoCONdD9aomzRZyqBOtiEaUiDMFDXUEDWA6TGAnTBSNJ62E7DEy//hf+YLmtZ278AYwthCzu69966NsBjyqLJwYvgAIeiGER58e5KIrJmZt91z69ReTR+A3wHuB+ZKeITD1GqoYf7DH/6Jay1+F3HXJGLhHiwJzFdLZo/oIg+YHePmkB/KHyVfBIk8pd/xRpNICqAc6wL+fTgyYFN9FVIiQDwBgvopWsM4gBi7S71H0MbbGRSHa+CIzJeafmXyFGqJCbICsgoOuERYZwkejZhbAztHFKzbafu+1J2OlgDseePT8eG2vfDU8wDMC5Yu5fHzKYuM8E9SGeWJ1g1AtMO+NLluN+7fsUSqAMOG3hmjjp0GVJUG++EMU+weHBqe1lMlhAa5qlVfFtpNW8LsKcJWm4JbOKgooNbvI6y4tYTqB8EcSUNYRRtyR7IMMtm99sDq5C2wKSuxD0boQ7gOrq7PpzlBeDHvu7dv2cnhHqEcFgYtPVpYtG2I20GXhYnkxzpwfTJK2auEPP/dTs3+L/fvWbiLelEJWYUMeKEAPhDu0gAUlXdSr3tztSIaJ7XqRv7eVkL9tdJ9HeEcxYhwfEYWPHPXHlhuPa8wURuzSJe0Uo0+WtE2K2xE3hHC1gTRRRRcoTxlgbXEY1gaIcmUu9BHSF2awlO8SEHEDG6pN0+CI5/oY/65ftJpOTHHEEg80VwCX7SKUnTKddvZ24L5XZgMaJxwD3FXE6qsjdKRRdIyQb121fpEHxXci/a0HBEZHLWaPq5fwEvFUd7U2ls2ZbZVvI7GDsAYWakOSDwMaq9Jq9EWDfAIhs5RLlyGVk2Pw1gRwz9+oAASMD6qtw/CiU4IgTVdIGQ7xOALAKxkC1CaitjNBPmvbFhTYxNUzyRCTn1kMyug209wsT+kPj/g/bc4/zFC/Q+Jar4LY6qUucMzh0fHkLmDFW0inA3rangcjJbWR3FlSSKUHgqiZmLxRksjqcU0jAjLUiqsT+J+jtTTiMWxiK98wbfwkHiILYEuKRh9hNmopaAVgq5WVEVSSQ09EK9Pz1l4Lm2plHAd1+TKRBLHApw5YMMn6hNIpehGgZwZ+FAYLjMoE60x/TLZWjdpqE29BkAytLWBq2jhg9WcrSUCT5067bvIa46EZnfHFcLAVBEg8FUUvl8nFq7a3ftHSHTIh3zH0Kw+XPatC8jHi8OJwKsEwRfGgplJtEaWq+qdU3GrTcRS3IiXHEHguSHWKoLGpwMUy3tB+8MAlzVCa3owtCc3CRE1UEezm06wAnWu3Y2P7OMlwj6IeFhp2Srh9OLyohUIM9U+k87BDAh0T7235DeOh31/zZuUYieUICeFb5QVN9iHLj/68U+sXutZEiyhlfq1z7csgxQwUq3bAAvZR5AHKJt4IsVR7dUOE6zUr8YllKWOK8AFaMkl4QC5SBFJ3f0jhLaeIaSH3j3qsZfCCuNTJ+qFJSraX8lZuYBQEUGUFudRLvADjAUzlF5xvykpJFu5B2+t0znXRdYofnR+XgQo2erKui0sLlo2l7NquWKp2NBatWNrNqvOhPmFZTt15rxl5hYsS8iUyc7ZcfnIjg6PbX11017+0gt27doN5QJzKSCMdEyCmWq3h/bIudOWvn/bxxokpMkAN2EXlS1B5UOYOGHxCURJwcQiMfM+ViULYs5SqWto0gnaHYdAKg/yYsNWj3AMQiBMakgWOseZyrihUwgNgqEcDnNoeBqYQpoqVw5h0Sqw9QNcIcZwjAI8+dVfdAtVKpQsAQ7gMZu06vbxO6/bF5Y37Kv5Jfu4euIuQvXz5nlZVX5qAIl2ub23vWOXiBpiMEaCrPpTFLSzYx9tXffu9QyMjAh8UC51hfsKMgLo/GmD9C4WYKGYsk4NYJhNopAaLQWOwBo05mKWbxHGrqS8/yMLAetRlAxFzKJcd0lniNvQhiq+JyZp1moNtxzuj0ZIhja4jCZSvifD8vppW9+8YKvr6zZfKqLRapyBYc0KZv0EEIklQNrjkZTl8gu+wHZpacVH2qpDRLvap5B4yfb1q7f4jjvQUiueFhuVpSFHXA7RgMw0FkIrtN5vYjKJt7MavILpwlr6MLKkQFIPbUYItEZjmOcXEQCssh2Ho/Y2Ffq/n5TtfdyRTL80X4NzRTSxQq0JWrxULXhqaNJeEpoKx6lbHlmrNGZhgbhz/rhn6+WBna2P7eGWsAS1IL3c6imeI29opVFERc1RXFmwK1fetf96/bx9FZe8nsvaeTX+SOA4ZA0/H5nJJTdqdfvJ229LovkgfDBXWnv7ymVvVt7Oxew+bkkarqF0WsFWI8eLCEUYgdIhoZBgycJo1Ra1do7DWOYoysl3ogM4RphrhKBU2IGlVvhX3cN9KV4dGkJrQHGC8qbyOYusrK+9kswVSbRgiWQOdx+3XLEA6eQu2jBKmFvSHRBUi25rlxdtdbNbObLVzXOupVoPGupS6EDSRWQNxdrBfG7d2fVw6PHHHvCWrw/evyzqI/QiLKnqm49a+zTYoz9XsK2jfYQTIAWjNZbwBLrdRIqvUx5FJ4cw9irW4wednl0ls7tokQbQamFtrc0gN6GoJziwFLhVjVuKxrCAAGSt6yDNRROcKPpO4SZyCFwOM68GsQhhpVZ/aZJCjbQ3AcSLKIfeE/El6HDH9nf3bPLIJateOms3EIh0LmXXt3aRB+ghYDgVDAmdf6hrq1K1+c7IFk+tkYZcY9dufPg2NADdI3hdsEHVLWLYcgCyUCwE46JgEzAGEVgbIV9KazF0orN2jzwFBjGk1Kudjlq5GLczFcqdCVt+gMuFb9qOSEKh5RBPwDEakhgOwzdoqugtfPv2TWtWq9Zpaixc1ZrE6fvbdwE2gEO0Vk3KIZC4BrcKAetjEQ2hSssbIgBagk50EfBEbNTABIgTg/V5/e03nPHakCMGkdSFGlBGNJVt4I9vn0SCLncBRnPLS7ZPJT8AcP0ArfgRBX8bQdvGBVSxEAcU/D7l2hEPlY+bOk8J4GeWA9mr3SGYBIxdwHRqWJ/AaGwU8R4+lVnzFJMwPUPdMliMlAQAgnnDGt/YMBtBuK78N8yXeyQ5Fdz9v1pcNVBm89wZJ3BkELKza5u2eelhxC7Q4CBsDAReTknNXYQpPj7yrcNdHxKocRaVwwMLQ0u180QoaEwIPxGyrVTU9gCMJQQT/lsGurfU2slfvYtFoSJp3GerA06jjCMtSgJt8kjwVjZk6XGK0FYh9MCK6jADSC8l4B+E0mbtiqW0rZSGzoe1fE6VglTLh9asn/CAtvRv+lhGbfgtzKUBnOFkwomtETPYazRdLgImUykNoxK61gIT1Btgo1AHBiMURbkNTGpmruhzHxXKCIN4/7mEBIb4gTaAez0cunh+E7clcIdZg2nyZbI+Qz4aDKYuao180jPCEzwSHDC1h1DNb2xYFGAmNXRhQCt6+MwGYWCf395szD1ZD22GovsTyqwQLU663jcjySHz0Mqi3aHcEdJLEwp2QP89mKF+i2CfqYEV8gXv3Mupp5fnssUi9ZGASgAoP0TRYFoSpDxxaICYUc7jg4rdg/YaM1E5OaI8aCjPqmRqxk9HAoB5spS2G0RWNQk4z6qTTOtUa8piH9onEPQhSqPdBEdED9oiag0hW680LY2lqhJ1jGJprCx5a4yJml4RYo2I6sBvgXuNdg83a6BStFYARUu9tNXEDNHV4tbranQQcTc+ro5ZC5G5JrgGe0hiVpMZGQSLJwmLJF2ZHGFkxtu5tVeTulMvXbiAaUYzcCOCb9V6w9s0Aqejjzy6JE6fiT393BO2hmXQcnby8ZDS39MCX749D4ficwEvHRISpRMc6AunhcUlm1vTApkawS1BChje5tkWQtCGFtpbRfG1spaZ1peEXcLlPV98YlHcIdqgpuowjBHoDIcHuEm12ik6QtP5yJWpoU7RmDrQaoTI6u8IVrFHeSjXX/pLf8leePFZFITnYaZyw74gXG1fUeZ4Z08ZkwdCzrcaggyAmUPIFuZL1ju9bNtgt0/ghWyOVsltdcd2p963+722tam4WngTrbEV22ZNwGU6nvJ1ujp4gjnwkANlBLhDvWWJNeCnD944ODi0QbOJjquZVaEkh8Y+amk6SaokVBKj9ZkVRqazwGwshAar6FCTr+JeSZcER6OnfYUyLIV0YoD/FSGUjvBADES/f+fId6VTmCRiBOTXc4F5fvqZJ+2ppx5CwIb20hdecvn49x3qMFtYWICw0wvOSg6SlQ8sFRcwpwBCtFOCK2vkLaiUt401a/C7QfZ9ytGToPDb7RLJqIlagy40illWQhukJATkMKNdzLi7Tt7zevHxyIS31aIoRmqrwH/wD/4RdZL1Q1BJ/6EHH+GZqF25/IlfIzv/VuPQ048+bo1yFVBekd1AybCc/Gk8pnqT1XYiq6WBLkMEJw0IVP4+RoFILgl+6OM+K+2+VXvUFQEZRlBWWZ6lpO0X4rYMDtPKMzcX43ZvIWmfZNWuQl3hUbvatj7Cq5bZcAKApCn5Gsyi7QQ08kRm3ld5JUNJkFjnYSaFiGnkMldiisuoVa/btoT3lqAlWJcQ5nPCt5B6Hx+1srxiGUBbXOshdas26pCmfLm0A0mVu1DL39e/9mV7/tknSGbg/QsXLp7jORFauf/pQ9HPuXPneXd6QazkXD2ZccqiLQU10TdNxCELoqL6GlNom5pntceG2ik0SKVDHZpk00Ky5GJ8cLDMHeVXQ0+b59Qco+vdZoN7SAxmXpI6GKmpnOu9Hq4w6QDuD7/zfcqD68RyqOzaPvnP/+LP2/vvv2utVpsyy1qoKd7s5//cn7VK5dD27l5zU+8k1VQn0Rg+aDZ4AoEZd3Fve+Rdb7prTpOPrCYw1nuDNXdFLaqUBiAKTbtEE4jWcn1iDx72oAVRBs9ktLYFhkrbG8o+jVBiTL8PTYwiUFJalzIlrgkrHvPyW9InSyFBUUShQ6ODfKIuUqT5jGcvnie0WnZCSbMUIgbzISFyo2nlo2Pb37lrp8ElWg0+PAnWKPI5juSrcK5YyNvXvv4zMP8szAyiFnX+aDDI/Pyca5auff7QDKX1tXWuk8jnDj27IbwAsVNYAe2sl0PTNGg0hKua4M40TU+txSmEPcOJhooBnfhEiCA4x5qp+1kFHAE0O7EUfjqFoAztqHJiTTXBS0FEOJ4ZIjQ6vOuf4/333vu0vNL8r371q7azs2M3b96kfKSr7la+v/zlL9uTTz4pB2it+gHEAB8p0sHdysLItfrCHrC8pxXdjhsAQxIlb1kwFzWy6ZOkN6LxnCygpivUSacWGxGimr23Era3NqJ2fT5hw2TKOqceJJLI8TQpY320Z5Zqq7TCETLXyBj1uatpVzG8pD2EFgWbjpPVqGv9gXrlwpYFiRbmFi2VyCAAMA9gpul4Al2+CjymtKulgAZNzpFkwKNCrYQPm9NSxFRDAjdRw3LEnv/is7ah8IqKiHhiqEig0drPvfB84L6d8MGhc62TmEzLF+u6qiIDq3fBHE8/YTHwSnZlCYknQkAr0qB1ikcWEAAh66OtGkwiAKqGDK0fGZZplaUhfXmfSQLqxJL2TqNu6YVVKyyv2goCmCYml+/VM2JutyswKdZE7PhY+2tKkQKsEMXdPvHEE9ZotKzRbHOde1jBJ5971l5++WUfInhwV5uPqjtZFpJ3eDfFe8JgcfLvNgDdh9rqoUP5qIcsIEVTCWQJOKE8hOTwYKcUttuZsV1ejNrtLMDRBQV3P07amWHeik991Yobz9jc+XMWW1q2AfkoWhrz8cY/xwdoUgIfqUGxyZSkEhML84Qf5jHzpaVVSxeKVAYt5a/ZriEcbdf+yuGRHR/tWaV6ZKMWyBRB6AJoNMBF7+cL+O9MwRJIYDTcJwzqGa7MTs9F7CsvP2XzRBs6ZCVkkdTHL2ukptZHH5GvpZCf+QPXOimeOsUCYQgOrQOloWqrq6v+fHb9DOYTwvKwpvNlBwF+GJBUC6Z0KE8T09pAA2fN0QMYMkAJ1KQ8iWfsD45q1n3oYfvCV75ijyKY0WjKBdbzw4rJGsy6olWoQPuDMunaL/3SX7YaLq9C6E6Rvexyby+//JJHCYpIaieHKFOwZI9At9pr1JUdVQRQB7CfYIXx6Wos0vty2xofokY15RlYZNwwIKAASQTa00SvxRbIoz2xxw8i9siNvm089XWwxBLlqRhexFJrG5aYW+I8CvCMWVuz0qLEn9EJIUa/QyGIUXMFNH/V4mm1KaAtVFiNoBpgpkka2rMRMOC9lD2YrrkGwbbFmEzKp9Y/tblLO4Zk0G11fdvfXqeCj+riDjHfSRiUSdnpi6fRAsAaHxFRC12q8UP7SEmLNU5B1urfdxweHvKOzmSeFZJBKHBLDOHWFoZQ1a7qN75QcXcCixRVNEQdBlEEmhi+BiM7KECDPAZYDI03UIPaiOjgT07q9h7WcAGLkC/NETbOOQMFFDUCWyGuxktOFCpyLpN7+fIVZ1gITTu1ecaWsSQ98q5UaljCkK2ikT/7H/wZ21g/jZtVBNKn7MT5WKcwLiksxYwRKYkegMX20YEv56N6yvJ6fV0o5JagNXXWJeE5WYV2NmLrnYgtHhDS71fsUoOID6slxVSrSYMwsl5rWAhBLywt2UPPv2TRdNKGcVlLeChAUiROXiGcm5v7LJJIpXLeVKlFu9ra7b58aLV6GaFpYhUIO7muQaRt4m5JuMww5XRNUTRQ0ZjKoyPA4AmxcMdOTmo8S2wu4cISabjXBKZF8cfazU3bFLvloabarliaL8CqbYVn2qbvmZVQOUWU4ND7IR/JHbRfUHXC5UNc2neIiLbkQggTtOJ9grwENIcyj0QJGviiqXEd3tFCZZch3j87PrbXcS/jUMqWIJoO4Rlpu3bRFYRWpKV8dF3tDmpzODo69GuUxv7qX/krHqU1Gg3bPzn2LZ6eff45WyQKUqeVLMIJFlVrNMYJydXLOkawQghkDJQXEq1qhPldDL3ypn7y7nnyTiNIWvQ0AZgV2B0gFJsVs7MHQ8s0BjaHjJXQEa1co276UTruC5fIqqWLOSvMF73PKLewZvm1TetqVJm2e8zmc+4iNFVbw77UkyWH2K53kKKqaVKuBol6FWGOJMyN09QaJBKAPQgrjQHAuz/XwFgtc6+Nweog13YzZNlM0eaKi5bOF23t9AOW6KOZWzs20UxnmAElHJipMyeqOQD4TI2CzuZxfhwisvozfNkdNGl+cZH3AvCGvfSyOeMkMJhKef6zZ894/P0RwvnHuIl3+NzW3AcshlaIUXlb1OMm6X3AM39EPd+k/G0EREBPQYOa5zVrWULqC31TJk3UlbZpjqJ6VtVb++H7H7jP9zkbcwt2jMs8rFbsuFK1Ftjg4oOXbD6PdSG9o4M9O9i+Z5U7d7zHUftwplJaEilpJazyBLcyrKDBXSwplhcygxOCcaR1MJzCd4XjAsBZPiXMfAZma6BNjPy1wIkhVPJNArgdcFsIUJ4rlHwh9VwBPJUrAYkS9vTPft0S8Eb4IRzTAE1VQlADgNLGlKhVaoQ2qxTaM0J9DN67himZIIUDmUKBRsXSAEhY5FosydNwb0UC+gwBns1G1Tcdq+8dWVdzKDGtt6/dspvHB/b22+/Zn3zvh/YHf/gd+/GPXg3YCmNUCw85qdjy8nJwXXnCaP9wT+0MnHIEVkHvSHOFPVQO5f/4E0+6cGjom3wOvPOYXINnNENJq7UKgavzScPK1aqnd/Wtofi6JuMjIZC1kgXsY7HUJa6GOB2aqKtJy9/99ncC4sOov/bX/7r1eF59FscHB956q+0UUwhRt9u0VqNs1YP71ikfkXeAQbQh65mHwUj3dyxyjDA01TUNDSi/WmClhuprkducUN4mQqFlDVu4Py2noHWu1Lsp/yFyqEFJgH7Qbll+Zc0nOi0szBOp5cBxBcvjDdR1rl7oR194ATcEDEDWIRbE0UCLXgs4ACYgAx8RrdCNj9CzaxuETlAxhX7aOzmuQbBax5EYW+35gpea46AewRS/s9zLZJPcV1w/sipW5hjh0KgaTafTAA01x9aOqlY+rrj5VKufutOpP/Ua2R5C5C1nfFQc+aK19XW0UgM55TICt6B7GjWktgnty6k01gCTqjyF9/fgP0KANlNxDTTR4lnyvR6/gFV4CmLj/xWqoVEF3vVWxsAzuVBoERMJhSC9Rh2pyX5ve9e1F0Tic09K6huRNSGvVrNuq6c3IH4JCxAj4sA9nOzbye62TyZS3iRmKUL0NNZ5CE7otcBvpK87cjmB48E5UQdUEFBMKMy5+os0hC+D60ItbQLz5ba0zbJvagLNMkU5lgR5xSw/N2frpzZsbn4et5WD1pp1HrVnXvyCnX/oMYsUCplX1EijOFPtA+7zqJmI4WpBgWVS1QhSw3xJY7SaiTpNJETaoMS38Iew2kdSUqmoRJ0mQd+DniMc5DlpazyDkGTyuIw57xrfWFuy0xsr9sBDF5xx7ooooMBoFGl/7bU3XCslaCKIgKlaKjXB58MPL3sZZTJ5yX7u536O64AlBFK9qiKjynb3rgae8KAkDAIpD5VJ5VOqakTTJh3qHu/CfK2DqaFmD1x6ALC36swXgX3Tk4T6FsYOVFtNrGi3Ybu7Oz6876HHn7BLDz3hllCgVhuGRACrF84/YmfOXCLrAW7z0Kr7WIXqMRUMubvJYf2KKxvWvbdr7Vs3Xchmh1gga+mCzw8pmoRHDYJJMJfmpSos9EG2fGvjVWEyH0QkJaG8pUeesOips0RK4geChWIL4yiCkZXVUETtRhTe2z6EkBAOIqtgYpjOY2i+F4CPgzU0qIjPoRROqBQWQo1H0happbsICBn4fXV78yhgUtPSisV5fFTWR04LOOYJJ5fOb9iFZx6x0489ZGcefdgKays+enGC0KlDS/G0AKqWthEj9Sd3oO+HCTkXpz2Ifg0muyUAbIpJyWRqalkm9sTjT9oKWifCKEpRC6ImpAB5vcdQC2OUKfMBGn9EhKSFM9QQI4afB/0LKPsYRQShjzXS8vxN4YGjXWu1q3bv3i2ElWgBOsXIt4r7aOAGTnCDXcD23NIcrhYLNKhjsbgHoG4ArNUzGVUzdwbrWsKHZ0u2e/mqtbUvh9yagK6iFdWDOmoQiiyl5k1KIKXV6l/Rko1qD1InYTAoSe4VHlEeRXU5LC3SLeo5PwTwNZ1Sw+Ck8KKFXGUGax/uAFKk6RFJmGsewIMwKYTp0W75uq5paAqXNBA0jJDIN6slUUAuIcDpDfoy1RRCwoTAqHDSTLX8xVTpJOaXQspfa9si5auxehrq7avNI/ECiBqwoaZZhbQajvXSF192E8w/v688c2r4kQDwF7iI8NRFDLxcWnlegiRVUtj68ssvUk6VUc8T0kGzNkCxQ541mF3GLLfQfrJ0RkA2tBZixsyq1QMrV/b47BBNHSAIVVwU7rTf8tBaQHc07iAQYKL2id26/Kbt3btBfrgN3FW/hV/HPVZrZWtV6tYkrRGuWE3icYBjbnEdUL1opl16wB5C/2MERS5nooEp0kfqKkch7CYLXEcoO3xrXIYCb62Cq4a/GN9qo5CSqhlca2BP4E9kaVFLAVN794kBLkKZxUffv5N3+tCLbENI8TFEFuhC4qiFmqEFxByQkbAshjCBYn+l5qaGRILvoB/DQ0qkTGGl4v0JjNFyc8kkPpugSCOfsjBRaYuR8gMTcIPcjPycTGMCRqURQP2Wxmspf0UI0koK5IBOjVISAN0XlNChsr700vMIWJO0EYKQ+gYgKOWR1qytL9tLL7/gRPD3qCtfCDmWDeYLAKvXUb2bug+5sIJzltA0tMIC7irt0VAqmfeGNFmefGneR4SVFlbt0cdftNNnH7ZSccmefOI5e+zRF2xt5bxdeOwZW1haNm032Kgc+cIYA7ARxfCOsPmN81ZY3cQqzAGuT2yMgPk2UBRB0wEF1H0DVOqp+ogucoFRyowK+RhJ4W2JrysFCctl6NsBCTwZaovoJ5/0TsT6ibY04j4WU300oofaToJuB5QfpbcqyFWeUxhAm3WNQNnSIzXqa2SulvWTKdEEVA1li5OA1gWKQaxUijAwLaTOe6SlBhmtfSwh0nI6rVrF2l01umgEUNYHkuZLELWQB1imMKXBQlYCoSpwF+FQ7WUF4giZ+iEefvxhr7DalwbYRo0g0kKmclc4S7936eJ5nldjl4QSENkFZ1B29Zck4ml75OHH7IUvPOtWy1E3FYR+fsgS+AatCLGG5mu9hgcfwMdjYiPJjLcDqDEqmUhbbyA3mUFA01gS/HI0g7XkmVTeMgiJyiOFaIAn4B4pA6yhTY3ooQJWGE563kS/dPaCFZc3AHJzlgU7NTSDG85qnIaYJcaIByo/sBA8QySE+5VCqg7qaBsiOOqbGPOsZEZ4wVfZ476m4sdSCUs9+wxlzHtj4DKAWgolPsplaFyJPFII7OLrbYoRauKUhVSLXwjr4HtKyzVwT8qHHDjYUCGFH3y7Icyj+jUU5si66Lpchp7LZRW25CCY/DRxdy7na0TGMxQOASgWitwT0MTEafApYa12zJMmq39fGqDJJdrYSw03zz37HHljLSTxFEYWqV6vuRBACS+j/GPQeUQd+JIFUbl9ChsE0j6dTz/zhD3xxCNc1xvUV/UW5NFv3vGr/Ke2jKVlQldQuMqiEU1qfm80K3w3Xbg7zTLCrk8Vd9HAirU8f2EW5a/35P/Ve1sgptdckiHPCbAl9BvBCWsqADQL9bvW2NJyxmpmBhtIu2X2SEfgWO5WaaveWnNaYzTGLszKSFEMZcbU6x0fDsAbCkuzRHux0oKHu9J+HWr003ADKZR6oJWEnt3eumvhEmDu/AWQJExVM64y1ZI8YfWYoepitIAh7t1dAU94t2pCLVZq6J+AH7ivkvtyu2IaKqfpd0pTWpAhrCotlGyhlLXSXJbwNIIlSDuTpJFIFBXD8MGUYKPyAZUCM3hTtVyQqgeuQfxDk7aVCb+GgD30iHwjhJBLpClkrCZ09R8gmBBbjUB6QoNZpRlane7ll79k59Q9Tt461H0uxrlA8E2QDQ1k1eoouabjKIzsooUjrJ6AGnrKJ1ibUS6RcwRB4wHK5V1rgCtq9WOe1aCVCp+qtQCn3rfAc6nCoqXnN1CYBUsDyDNYSPUkt5q4OMqjRijhBAm5ugAU6Wj2uoeSKJeG5iFGluERgkPLYr2y8CvJO3xBn6BpXiAzqs5AlCCCQEJADq5jFUVjuZp2s039I3b75m377ne/ZeHNTZAsjNFIZ/VBSOJk7vW2pEwCoI96BGX+JEqBLvIcJk97JEhDhb7db3HdB4BQMGWk8RIaLaUkRXS5IzUHJ7LkCSOQCE9Lh0yfLJSPnIY50lxZll69igkWVBpT6ahVD0/s3ffe9Xekhb/wC3+e76C8AchUMQM/GuAaaWyAohWFvPTyS26dAkvyWW/p7FAr6DE4SpotGRFyl0vT9AAtmSeXpueFg3RPa2GpkynNdW2spjWWQrharbEo6xFCYMZof4I0ksIc5J1W5x1uRt3lx4DLY2EXyg+JEDhKRfqaF+ICPy2bBEXCATx0bY7iVjRKXNPv/OPWXBIBgIeJHerVgm5y3bM9KBQmq6lfIbSstFpHv/XN3w7GYF756Lov+JRI4O/CaIKApLQGJrh/InNviYMocU0K0aBNNcOC2FEXH6MoJiuUUQXUeieJ0DUJiCxLLA3OiABU8K9RzGIijS+G7RIDNaGqeVVASfGupq2PlR/arQaWNgVPpbMUBx8IdonmCjYAA1TKIG/ykQB89O6H1ocJ6t/Q/MYx0Y1WXFEUpDEPcSyeVs6fEWMNULexfkqeEBNLPZ3UEjUJon6FrFJvWmvUwhVixRAA7SAr4BiNpaFVzpuNU+k5S2XmwE9pywMe81xLFwijcZMSjGQaplNeWQ/xM7XAM4SRJeEEBCKWClC8oqub1P9WF7ukNZ6g/9jRcaB2vi6GIjZhOkmKuxIsNLxKiy5gO43+Ary4pR3w/oTo6f3DulUqYBd4qzQ0a1580UoyAhmy4r/1679hk3rHZ3R5F/a9+/fsSJJBziKY6OH4AH8rmdSgUXWUKIFgTqYaYRSpi3zck+BwPsMYasKOYr7QVcpP4WFYl+hijI9SBVUgja+UxmpRUY2nVBim69JSnWvs3lDRyZBvtMbXR0Z8VOkw5WoTgs5l84RIaTs4LlsMPyZGRzVKiI8WRh9pQWbe8rYQ5UzFVA0h6cP7Ny0Vx62of8MFILDOQQ0IPbWMMa/5qjUITExT2gGJ6TSCkci4NRVO8XaU+SUejPuYUAlkkAKX0Fx16WtP8LRaILNFFAHBhjlqhlZDnMqmbveFU5umhYt+0jV7g3ofjTTwFaUJoUhjTZ4de0eVQnGPrlC+2TBDrW3h606owHKviZB91BnYt06OLI8FGgxxU14LYQ9oiOtVI9XJ4a6Vjw+wdCgwdAiLAWLm/t4+CcI+tE/IUr5FnU5aN1Fj5NTOre33hAUkoVpQU8R3bUMm1JXrVoF3BWQkTHAW/BFYgbjGG/CgAGG3rRlKE9Nubf1O34fOSboFGtULKoZpYq72azouH9ph+cj772UB1ZB0eG/HRzK1qKR0R9sM3Ll3n7xkEbTFsoaASwgCDfAZSTBJJldzKj9++z3LJYR9KBOJSgt9bqMynoqDyz4CqSl7EYRPQwLVCjmgvrJ3HeqhaEaNdC6EaGMbjdMoZW0hrQ1EupVjGyHYeiZTxBpkSxA+4y5HAig6aYypXLCWIdaMryj46QS2f4jw/4T0/ojI7MfU413KdRtm1rk/nMTBEITtRE9B+1DY2tCmDK2vIEC/e9Sy39rV5ukhu/rxx0AAbbba4CkprywCiomyvP/GW5aBZVpITdY+ks6kXpFvFR4QI+aWF12CvLWLCmKJ8IGC/nIZmHEq67OgIIreE9U035IX3IRpPoGatdVap8YMN29IrvZ0kDXRBBFHxqSlPnoBMbWY8YoTTZqvZ+v1OnlpsfIgsrh96443uEijOgin0LlmbKvHVIq9f3xiDz36MBVFwnExwhpKT3UQsbQAp0Cc2ui//+3fo/LCO4TBCiehkVsFycIUZ6j/Qy2Q6lxST6V87qztRYcET41cY7RYuMgFWXNPGkQYTY31bFm9duIWStsu50D16Rx4AWumPh2BbDWVe/sMtKxjzm/duOFYCRJRJ/UaSSkQcBhfRjjugSI+GYbtKmX/uDu2t6Hxu72hvUPZ3kVx32+P7BYxaGWE8POnEHR7b8defPmL4BrCeARPbUlwA/qE7NUf/QSB71J29TIDnNVSJ/OpdgExYKSGICroTcsqEAwQ8bXquMI5mXc1BvlQer7VTQ2pnakiDPWjJoHgKCTrAqKaEKiJZGriaKvRsMrxkZ0cHXrvaK/XAhdgIWCMrE9brXXVBump140KYVc0V0GEEW7Q0URbFEMrK62NpJaJZqtrZQjKa04EuSnhBRkohWDqXVRXuW8iCoMkkGqUDGMRvMvXSeRfzvTVtVUrltBWwmfwoAust6xCF7XH9HFTXj/KoraQZrVsdSxYs1pBIKgzoHAEuI7JFQlryHXiHqJos5Y60noP2rdKiiXmL6+tBBZjegQ6LAGVKA/5ppwAzkQIixSFtnwCl+SsxcTjzqD7yHpYajVeacDuxJ585llXimYLmrnLC4C5MJQimA6KLF7LioTdNCIM8tUCfPdu3/BYmppgwmFUq2HNftsFQ/MW/I/n1IonrROR5WokABIirRGlJfN96RmY6JiAPNTmIC3hAW+0Utw7lNBhnnoQVJt4SDg6bQQSnDCQUKK1WtBCMQZ8cG0RQ/ILGo2V9w1OxUhVQc3d6k0VYMNcoLn48HTakb+sRLdN6AZDyyf7EBf/yXka35lHqyPqoVUXsFwCIPnM6fN2+swZGBe3Tg8ijYUZVIBRIFTUV4066gxSi5/2rlS/Q69Zs5oE4uDQV7YX8XPFxaDpl7wU7sn9eqOS0oGewQyzsC0uLdjmubOSAz+cLfzJUqhRSZIhtgvUT7C2soZ49YCJlE3T73y1N5gMufzdAe899szTMnZEUuKVIizV0+ynP/kJQB13h2D35PKoi2IxXlNegXmqVrRLPmFJGwnronNIl9ZrJtDgUZ5FEGT+1YGjpl69q5Z0+U8JiMypTJCbdIrvLsgtBr/9HOCJefd2DQiiSquhRu5BLYfe5E0+Mp1DtGAMIOIWzFlHy6hQPGSP4w4efOiSb9WzsrZgUaxbJq00QoEPplDKT0PY1eijcseJBvoItbrplb4+UYRgEQE6X5q3U8WSbawU7MUXHrGf/dkv+DgKlc3QNFATAgFBCWuFWSTcWnxMrlOr1olNLQ16xTr0AYztTs3D5lgib8lMCQFIuhuR5SuXy648PicFPKEucJVXivXQk487Q5WvaCfQJwIHEU7wPTtXiHzq9KYtryy7wOiqKx009UN0RUgUJcoSSHLa8FQftQy/8/rrNsYyYN7hi6wmZYinY6+oNApVVHd1+mQzmDQqo0Kp8qKEj8yd5uLxOzxTX7g/JN/sBZGUynZMY3eeE3iLEi7Jt8vfSpo1skoJYJ04hG7VrKuOG02NJV1QjRbdzoGEc2h6Op7xWP70mbO2ji9fXFzyEdBa3b2ELz599pSdPX3aFldWfRS2QFWU+FpCJnMo66dJPypL+XDHdrW1M+oj8KiySrPypZw9+NgjdvHCwx4daD8M9cw6YIRhE7W2wkSZZWEKTXCZzfISTiq72yN0k4LA/Kym7Oey3pOZTgsn4CKwiHHK5e4XOmiwkMol+spyaOBKmchIG7crH58KQNmD9hBZY4guisGvdCZvXQQ9Bi2bjXbwrPgikAdz1ZqsDdV//ud/zuevCvaq76ZP+b7ze9/0viCN0lIasqJhNdZFE9FXJFdqsNBy+MloDiKokQZGc80LgGnxtmsycZHDjKu/YgKw8aUDuedTvSUMFMgFiHO1f3svKJKLTvv7WjBUQ8vV1i9tldTqW4wSAzSOUSOEZeKlLd74pPfxvaq45jSmeSadyrrJTWo4V7FgS2truJ806Up7sQpC8ZyrXNIYlauN1bhz4xOr7+2ZdtZVVSQIagfZuPAgwnTKiguLphnjEm6FfuqgUz5jzCwVEcr1llHF7HI1GoOoHsxa9Zi7MEmNTwUAY3HeSnPzCGWaNNIWT6vNEAZTNpVHrawe7XiqWEAH0CgOoefNq9exrIHAyP26RUAAXM04l2y0NbQQHNAE582m/UtUlLb/8UwWWj3x1JM+DrMD3ms2anbzymWrI7jlsrZaAG1AV603tXnuAgqciiEMFERj/pBYtSqWIG5C6zGQoDRcVsLdAERQCBWDWdJkabfMWlwExYRrmJrCU/Vy+nK3brHwzzzr9eI/7ZCiDiXNXlYoKk3RYAsNj89oCh+VjsXRIjUtw0zN3UyQt/yghEFT/rWcMfLnYW8PAKtBNU3QcA4myCWpDUDCKFelfB0PQW3t7Hv53dcwjYTJ3BHxEmjt2plztri6Bg7Bv+PDpYkilCyWuzW0SlVR2CjMoGZzN4pOfVmWmOOCHuZ3bn6ZcmibgmCkuQbQQiyfesAJtOAlYnoNH9Tvbq/hwitMpXWYhIPUf7B99443wrkDJz/J4WcH6IFnRAOkiyc4p4Aqp57zqIwyLeBCTuNKBBTV9b6NRey1yr6O9AHYxgZxSxRwk48+ZueInCKJOKElhRKhcWog3rjHvBr+FTRtytzDTDEUKR2Vrd8AAOEUSURBVBXDVXlpuYayqQFI2xL7czyvmDsW0/wH+dIgVHQzx2/1D2jTUJk0jVVQy2bgI0M+uELrMWg9Qo3YdmaQp5g69JFHYYBOHy2lHJyLgELzAnI65ykwxCLZJCiL0pfPpbyc6znhm0r92G598C5PBquiTchr/fQZwmncC2ZXWyRIcALtU++j5pOqjBoNDciaWj3llyCaOdD4Rujg78AQCa/KmSB8TGn8AL+TuLoseKYNgNWzsp5imrtQaCklUn6ykOow1E53pWLejvcPfFEPyYBrOx8Xis8d+q2PyqVbwTO6LikJ2dLqsmVI/3B/zyaAW5VBmEpRRq5QtDa0zCN885vrVlqYpx7JxCtqUtaQbflHSWOtWrM9ELGW7pGQJCGwGia0CrzWUlYDjGbxKFwSUcVkjcpVQbwDiOe0AIYAne+3SMEkRDL/GhYv4gUmP43QgbghnoisWdFaJEPzItW6pqnzYryYSxLkKSZgcjG9asYFOvvGpiJshLS9/yGpGU9qhQyiHI3UltWodht2cPOWtbAK2pcykkhbIT9nK2fPextAHuJI4IcQSq2yUjGVU6Gk2vIj4ekQMRipvjVNIXALJUGgjlrhzdfMpgyJJOfCP32ZdoAi1rbd77g5FiOishbQSkzU4iJSRs2hkLYrZJfwnTl/xq7duGldlEv1VIgpoO7t//yTxdCJFFDiJRyhBkEJhKD7KDIOXBbKPZZLweokELRWg6iK8ip6UMunoq/1Cw8QRksREuFXJNfe/SnfL+I78+J2fFyxxeUlN5GahSymJHJo5liuA+2XJGLexGhqwjdaIosiGwqR/FuFJH0feSxBkSWQMOCntUWO/LIYrghFFkSdNWKq8tLmoQI5ilCEHWbjKtUjqaPdbOBeMk5UH4eJRsypaZhDWq12j2q9in8l7CNEvvXJVdPC2mPKmPZ9vnERly55h42vZUnV5RJ7nWAqnFschFBCIab3Bi1VB6sVaKTciN5R87wG9DgQpnximy//xztqSdVLaqJX6K7meYFFWRGl4brimEu9swgT+cu6VKoVe/Kpp+3WzS0balEO7rvmT5VrKhFeTimhyukWGF4I1MoLaWBtBkVrQQdt7yAYICCuFX11rrIuETVpqHxe+2/9F//lf0GoLJMlDfTk+UPa3KcFxFCrtg41vLipkoZwY/aRjOo5LbSpsoqhEiAdnq4OaQD5ePrKB6uhvnsRV6N+lY7Akn/rKb7VAwgVOJcploDop0gd3NdvdVvrDaWhASE+ihsB5S3PW8+pLuqWpgZOAJ5QAggh33z0xx1nuL+j+vHtYwn1kfDCKLVX6LeAXiDAQR66720uWBSfFUb+si5qCdWz6jJWpKCdebX5itoAA6o45aaf4FDdFGRhgB04CxdpAzi16gpL+Lca+Bw06jy4rvPgNwIngXfDIWvBRz9I2F0cv0UT0VPu3/k5PXSmn7PSBJSeHp5WEFH6O9NbWvRE5/qpdPUtL+Xn3FP5VE8fM0M51DQhvOj4VJHX1Jr5+/ypDlwM+KxvPir/7DyqYRbQGuJ6QUV/ryP5SBJmeeqdIXT6tHDUXR8lrws8Fjw7xsOQjtp+PG/Kwol/K129KnypQ7IqGuie3vVoVM85HzlUL+rpg8R4S2/rvngiHumd2SE68CBZqbxqBQ/ek3X3iJQ0RTrlLBrpt+6rDLPD01O9OEjBS6H39ayekwpLzvT9p/IWzfSU6jm97jaGckpzPJ+//b/52xMpAk/4A7JCKqwbBlL3iBKl/jRZneh5/ikzZ6oUictaJhJOYQNQFh4MwngxXWnpFtenxkHC49d4X10h+uYNLk6fg/GqoB4KhixKEDjnS0ooS6o6SeGFEUUgrSKs4qmS8nbuTjnXR+kF6UzTdmsMrKCOKqWXVOnzUVm89dnfDxJQmm4M9D7vacaAngm6KnhHgopREOadGQt1+srjqdc+RiScAkcWMyHfcQGV5D19SNg/waErMgxdql7tDHwU4MhbjFEkrL1ajkOKSF2QA4XRWxLqGfOVmnioQ/BJ9VGZ5J10T8/BOT6UmUP3lIYW81MBfACVX5EAcc77TgddC74+PT4vcJ7ONF8dQfkQMjVYcvizouUg6PFwAQYGKifJqA6XJx5T+Yc88ylPRGfo75saUi5vR+Oj11R38UovKo/AKEAPGQjRDBjm+UE7GaOZ4dC39qJXd9anBpX6SWkCGpGk1+ffrnRQF9cblVXvoC9u8EhH+QbFmfKHf+of1XM6REpvkyVt0cCNpx7jGZVPyfo4Mc9HfFJ5A1poP+CguSs4pKY6fGl1T0RcJVXRh+fk8IKaBAfUBJpPjceU1kIV2lBSfcG6I5kJ/fJ/88vwH0KTiEosyCZFE5EcIXAusZl5ULeielEyQMWcaSiBaCdPrMoqHRmH2eET5chcfzIiGkelPGTVfJUm/fN8uKbr/hGtAuX3e+QdYPngvhPc0w6UXWkEFvwzhfZ3+Fazk6gtY8AFVxQdnhbXhW/0jp7/9B0E8dPneIYbQf5cc2Pg6EZIBiOhZ1Vf3ZcnlnGQYeDbW1IwDMlExjK5lOXTBNE+mE4iLRoFyvn5Q3c0q7KNw2sRvPlCS31iIKEFBFyxxcx7Bx7Wq+Vl11guMYcaeFo6nFSqCh+VXycSFrV0BIY6uK5ur9m50vT2ZD0+vaZ0PqN7cAMy/OlD/Pzc4aNZvKSzvKXPamILjIUOlQZp93NXyGkeksHZMbsW/B98665kSAqgj5RI8ukKD5203JkGR2h9GsVoWhNIHfcyrhqLp2cCYyF6BgZFoYHG4Un5nMZc14BHZePjzlUF7ktqvNheLp0Ez7oxkF44ylYJZbxGbhggAL8D2otsirf1rN4TH6U6ejowRkpV6YjuU0Xn9fCUJkG+OBHRLTj1QwMxZIB8coWKpXenZfNSIyNuvHjGDdr0WennLE0doV/+uzIMqnBQaV8Tj/NAUD77+MPTbxFIx6f3+K1vFUQjOFUBBeKzQwqlLXDFRBkFQXj9yZrN0pSABsOsOafwqq0bGt3WhxtSvpmy8iL/9JuneIgzT8uNhF5QefQhLX0rXRFBZZfaKBUptT4zY+KGZZqhhxHkN6vjBE/ldeS6x5lexqCsfg0D5fEw50FLGsG9UiJNDX/SkKhkOu2tT3lkJq4iTsvxbx+wzad7dUfa9kaeU4rEVc0URTB80UsRk38SaJ142fjw35QWMgwqb5CDo7pZXfwCaaCgM2HQt3Zq8eZkdV+qXsGTfug9P6aX9LwUMGgiDX5/epMjyGtaPkIuGUm/oGSCEbbBuQ5XQiknp6SptPzDBR8vwCMyilJcXZMSCZprnoBCK7/HR823opXGZGicggbDDDAO6jbXyB3d0zA9X1yDfHxVO4RCeXnaKitl0ldwTXTlXOSGfiq2yqI6O++mz4pfgAU/ZsZMs5gDJON3Pb1ZurNDDUc69I4bNBmP6RE8H9z3Os+Um3J4OMM5l9FXpfPZ8z5KC0VU0pqZJj5q8o0MlmRR38pL/JF+eV14VrrPU/rPj9Df+nv/Fc8GFkwPSrBIWrcC4SABKbwLBh99+w6pHKTvgidF0fN6RIe+1IDyqTBxqCPL0yMvde7483qSUz0XeC6loTw5VTn4VjlVLhkRV/BpkkrLm3M5l1HT7CMVQM9F5M2Vn57nvj8nokxrLdTvRiEUeFd46PkpTT0jhOFN7vzpd5AWJi+iOk3Lq/z9XCUIrnnn1tRo6OM9p2peB0Vo6L46/tSTmkxnrZBJWIZ849MyzQ6pgRip/am7g4mjhWCd7eA5VZ/aTstEGfwK/KAYMmY6xJMgnp+Wi2tCQNqMfXqRKxIiBEf3p+85svrcoTGSevLzB6Lu37Pr//b9P1Ub/yFpgg+SYvJWuWbKq3vy3D5xSZ5bCuLeHjjNtSEeXcqrrgSNrtPIORkjVwIpt3qSlaYMFPX4VDlQfimPjI3Gw0jf/AOZvLeYZ4QaVCZ/XrTi3BVTaUjV3WDMELLoME1fpeZ7lt9MqV1W+XbkzaFW9yCUkFUJ6h7Q4989ZnUiJf89S9c5p7T1rh+kRxggB+cNrPxFxq7en76jFFQW6azuiOxQIXjdixCgA/FN7+jjddGFzx2h//K//Ts4EwSMBzxW56Msg9NAGZWJLrgQ8YF1TgwJogTUs+GflEEn+osKlioRnnNB1Sl3hRzcjChtvc8zKqx+ezp+L8gLC+JpyCqqcVG3fVCP7uk50pXB0fMigpdP6qw2BM83SN/TmAq/HyhEUDc1JvImaUix9KynhXIHbRo8S6EDJVR4EJTRvbBf00d58PFrnzMKStcbJ5W+kEnMO1Y1cCocz1pavfDumak9gqN0BN0V6/pKxF15OXlE0IJ3WQRCo0MwV3QNBI4LXsWAwfqh7wApzM5VV5UjKJs+XlcZyGmZvfz+vr6m7zvE0r9A6FyIJFS6peLoWwLKDwnqGESDanBP8DyA6u7xqUeg8GojCe6715dR8Az4eIJBZYJ8dM4vyhEIsPKXAulx/Q5eCyC/fgcXgnLOrilmV778dsMwDQv4ntXHlWlmSNxQBMaBS5QhGD3h6NfTC8rk+fPt4ZCI4e8Eyuf58q6vBq0/XZcCKW1PdFo/paPPLE0+MlqSKU9f1708n32c3qIvz+rDw6ZtzxTFquw6gnvBu5rMoLo5r7muMEnfOkTXmUzpTR/j/tldC/3t/+0v43CDF72SU0boaVcQLut/f0b3OSQvuhH8Uu9BIGgS7s8fszYKf1zP6Ftp8PHhJtMUPhVU3ePwc113BSVdnesK54ppZ0bFD73j/5Qm9/WbwxVA73ra+gRM8LvSCI6ZdxfMloFR05wWB9ZDHvJIqf1ZKa2enaU3Les01FC6s+ue7/Q86MXQe2qHwDhMDYRGasRjKW+bEJvFmE/fIfNAaVAmFCiYBixhhsE86OjNLXVwBPmLwcE1/dbhPPzcIfrozqeX3TgGghEIMwrAPb03e9fjXimOK08A3zXsV321muakYct6JpXU+CghKtWPDwZdjbNuqJ1+UxpxzQ/oqEPXVCpy/Kxg0/zJcfoz+B0Yhlm5AmHXTy+b7lH4oI0hONd1GSWhjACVcF8VDLJ2g6Fn/DpxgJ/rj0SDHoTZc8p3Vhb/f1YyRwei3exhLx8fpSQXPCv37N7svnRB+elw2kuxOQ+5beGME18plRvhiUYHBUZHx2fl5Ad10TnJTdNzDusxPz4NhYR8uB68KX3m+rQ8XqZ/zxF54ctfeCUgVsAg9ZPH+EhAfUEhzt17TAXOv5WZX4KtEmhd5jk/9/t/WkH8WwWYnesNvcuffvt1PrNjZhA8FNWj+i84UZX8GVXI0/7cx8vDvdm5f/vT/mrwnAR2Wja/r/LwDRV5BsFSSMI1j8n1jARdBmIqzDr8jN+il97xOimN6TH7HRgk3dc590Uk3uE2RwCZtTDFZKRGMaEDjd9XV6RQwuwTKIEkQTn457OspofS1/Ugn89/PqtrcP/Tsn76vO6J3tMyk1rwvM5U3oBuwQvUGDq5UqEw8vgyUmqT0MARjQDyOQEygm40eQV6avSOOxnPj4/KoD8KNSuPG3R99FvX/ZT/ZhzXbX7rXO8HFymfy9W0pBJKfU2FXV/UJKgPH1cE1UE39IgeD/Rzmt40HX3rWac9t1RmnagsfiF4TrQInguuez10zp/znKeCvKb3PWV57qBhn4tBfjwbFGc6YEUGztGa6OQ3/P3pQ34Ev0nXByXrxqwigZHTtx7Rc96Nz4t61d/jWZ+4pDL6M8F7s28dkedfeu4VneuaCwAM1W6y8qBjNb7z25EAt5S4yzTHLA1PTAKPgIhxKqQrnP9h6bB2Kpg/y30dYSwiuXh6mCJnNLl5Pv6oCq27elwMVXryblz3hkt5O+Enrs+UW99ypKps8D4vc/6pcnoaXNO58pv+nn0c9ShNlZGP2imCv+Dd2YBaffx9r0twPjtm559Pd5Z/cOh5XQuEI4DUarWXgEEr9y5iNB5DfxKqGcOdkUH5PGcS0e9/9/M5w/e53/LcwWdafufp9DtI0f8C1BcIvI5AYcW+oDyuLH4j+K22GIVHPsKLUEmLsgXbHPEBHfm3xpaoLMqPb6WlRIIcdcL/08/suh5RCcBq/k3JlCUnpKFzlcEfDn4HbwXv6SPlCEIDKQoUxZh5nTyR4PByuDHRc9Pf0/PZofMgZeUVyLdekcgHT+v+9LdOOMTB6ZNBnlwX1dzvk8YMOamhUH5cz8sBBPOYucFHtJrJbFBu/ZPyTq/pUfFRbNTf9Lp4LJpz6u+pHE5DaODpckVGST+DAusKZSH/wBBTPtJ0xOBCrkT5lmx6RqoKl3VLyfsLnrEKxF29Iq8ghquAVDawU5qO0ddD/rxGqitWWyyuWgzIFgKKxrUqTjTFezFL8kycTH1nI3X1aUvsSMb30ggLbiPYmj+XCGeA+drwHUEMa1ushKVEAE1+0lxeDdZBMCUkmnkfDCnEc6mtQ0bLyz77UF6+dajs/PBz1dONAwdvBvc4dHv2nOrrF3TOJ1Cyz74/n+5M6T5/T9cCYUUc+Hh3rXJ2RgUCreuSSN7y+2Kunpom7b9dyaZpKv3gI8UP8v3MIEx/+7XZO3zDQ778W4eETv90KB+NulNOekblnX0kUbMyCgYLCfhYDYUSfCQHQfqzvIKPjlken5aDvP1c5fAnOLjv53pHtOFbefhvlYeHVUx9B0dw3b+UPO/MjELwTVlVbr3kXzoJjs/XWed6LLgwTWyatrJWeaXEMpRKU4enq0ekM5yquJ6Ontd9/njbn1XigdFVPoGm+C+uB86O9Ie6FtRr+pbnNaOhPjqU/hRQBPKjvLkONb0Os3pAWg7QnUITxSlyyIQEapQNhtLKVLm54hAvPqNz5MUvvvhKcBpUATb5WAZvjPTnxTgJFQ/7c34x+ONH8D39zdvBkplaK1YLzIkYGgwUt36jbPV7N2xpLmn37t72zQY0jfTk+vu2mIjYyeGBTxtp9hK2dTSy166WqWDaUqaF9bcsmRhat1uxSKxjlUjK7g2Gtkecm09krHb3wG6/cdnq28e2vnbK+r2hDToD6qxJb5iVcNCoowKLVl5eKYa+/TwQVK/Z9JoY9Om5U1hc+OwZVzz/rfd1NRACT9efCej2aRr8dhpKef1xPc81mBgsAszV6beuuaGQWefjZeZUbSjTt6dl+Cz92cfvOb/+9L2ZUf/8NS/z535/el1Co/JRXn3rT20Jel7FkmD7CMxhMOhG7QkaAuzGYTo6dJa/y8D0XMcsD/+teqq+3PeEg0eC98hXh+c/Pdcxe9fLJ8Jzy8+VBocbgum3YvPZbx7y9JXt7H39Kf9Z8qrXZ+dBvnreGcDh7Ql6h2sKpXTo/ek//09p+lWeDQwBh7L2Z4QbdD1IUvz3e+Kz8vLnPCXPWy/pz+vATx2664aBC7oUXA8MQoBC9VvJzgyjemA0tp/7WJK+hsHwjD5DDBFs9G9NaO1xU+e6F3n+Sy96G4MTSSWmMCKlPKcWI1C+jgUcSvCUSk/JvBL+Z75ClD7uZclcY+snEVAB3xrCKuuUSQGlWm1LleZs2O1bJgIyyCSsXz/xpV/jmbxFE3nLplKWycWtXBvbpfNFW8ij1IOW5eNJ34hR06T744zdOTqwLohBG1AXOiGrXr1vuVzJls6uwzRi9d7AkknyJ+ZVrC7Kfdod5/Xly5WYuuqcekt5XPn8Oe6JMdOPUJIsY9D6r7eniOrTNESXoPvPp4PzxOyeZDZYjIIkxEGFV1yPEBJpAojHvaIxFmGmwLND59OoyQutNCj49F5QNv15mXWTjwRHBkaHvK0rKj+Dcs8+HH6N5ymTpxM85PZIKaioKlegJBgCPpoYM1TvgroSh8G+Uj7Ay98PjN+sHUfvzZRD6c/K4g6TzGf3lI8ESs94mXRv+v4sL+UxK7rXmPsDSbBf4iUvK6UlcT3vvRFuGILrelWPuYHzH58duuZl0MEzsy7HaTHdwGggUUCH2ccf+fS3dEbfPB7QMjjzZ3RMOHW04eXkB3WndHp42mZDfpz7ZJt02uYWFnyfL32WltegKc6VZ2Kpgu/is75xzoqlJctl5y2d0c7EeV8rKqn9QFJaIyuLE9Vmc1p3Sou3gtBx2FrJVwt9hKNaliDHMykQHx8cqE8C1tB/PqG/8/f+q6CKXhnJPt9+RQzmnOvuwj5/iGJUTAzQsYxijxoNXo76DCv12UfiaRd4TwP+N6sNX1UtKriEso5SFBajkQA1aCqfIOiQCoSMT2xstQ7Ig18Jn6PQsVH/EOGnUqGib51zUj+iHFFbymdsQuhydP/A8lQwOZeFQEnrE8JImVN5yhZSn/lU2PjTtwoV1E3V0z1BYJVVwqpvx0t+eMMZ191YSggQHG/NngqhVlQNlCL4SFmUjzRAdfc8lR9//W7XF0LRanFa1lh1DFr0pbyiN0zj2kzZPB6d0V+/vXyKIVVeVWP6HlclfDzg5dTKcRJeldcPCbYEXF2KXJv96XA6TL/93vQdfQXj+NXNqGWcAmMw6PacvlrYTWhBQ7/1UaOj00llkjX7tw4vJf+8Z4zj07x0Wdenv/VxXune9DnR3PnDR/cUrnYx/lopR/TTzD+NWdBaH7s7O3ZyckJ5ghX9SMBrqjSkgbP0gm/u8Zn1PgxkAKd00T0v86zXwssjD448iVYotOaz8IQfs3Rn59MTNzRev8/XEYfgy0WpSxSPru5wzfuRrOmjeuTQq0Ixb5qPXENmytRxCI1LyM36ypqd17ohyHi1UrHtnV3b39uzeqtpzXYTPgdjX9xAqruWosxm/PdHHXRc4XnUl+9UHd1gqY76JTr/nf/mlyfOTFVkSvTZoXMJNprLR4KobhYewwPr5T4mrMdnfdS2+k9fBTUMg2mO45gNI5wjvJTMhUexn+9sKLLLO1CECIodQsnl0bEpPh4+6MbkoDge0pCPkxpB898YEVViQF7umbxC8gwjn6eqGWM+J1j35AF5ZxyVtyIvEhWxeghMbOUBW//6n7ODbt2iYrArm0jg/1GewDA4kXQtHMOSQtR+2/75P/91276764NeXQBUYD7aeEYnopve1xgF0UzTLpNYbGd4LGpPPvO0Xbx0yc5dOG+dTtM6tUNfI9Q1xgkuxRC7grS8h4Q/T1Nl8esSIMF2yi0jQHHVgKp5ybvbO7Z/cGRf+MLP2MrqaaeVhNn3oMWQedsGZfGVhSm/pyjaatwIx8yTO1yd1k38UJel5h7IWGiIse/BgnFQWJHGIWi3Z3kbTV6XkZilIa7rCBSQNJQudVUjspb28uHJyEbQA6OuzpC12sGEdBkcpS+pSGYzhIXAYgQ9bjFLUgetAq3VErfgR73bsI3VVasclu30+ilbnCvZtWuXp/mRP/8FjZCC2PBceUoZ/Hqg0A7H+fZ3JOx8BzL2OaXnCe9C5rp3bepP3lQ04jml5w3uepZruqGfQTn8gl/XuWJ/QXxtoqzlUGaH6574jA65LMaCmaQJQnTtnr26vGj5XBbaTazV6dnWnXt2eHTMOfLUa5I45YIuLk2U20d7kp/aJihkwONpGVzk+alwQtutagh/6Jf/7t9G7iiCC9xUQKbngQDytu/+JEFHAL3VQwQTBNLGRX1bT5q13nrN4vUajAsmz6tiKpS23hZRtYqQQzK9L2GG+UHrLMLN+XiIh8cLBGP9VdIA+mv+jUgko6A17pvdYLHdJM9p5Ju3ePP8cBSsUSZlESTS9FnVRcNl1Qqrj8okQRuGUJD587b25/9j24dgEeohRn1qBDi8YXX6Wx+1k0S84WZgv//NbyNw2qgwYOCM2UHjDd8qN+WQwdI+v97eAIMllFq54cWXXraHHnrIHnj4QQwDNOvh7RBqn0CjNODYrBw6VEdHLfqDqGSpq1zTMG3VXywZ+pJpWiOu2WhZrrhgjz/+nC2vnPLpyqNBx9rNpntSLZSg5Tm0U+jpzdOe7qeHhEX/+en0TNemddTX7L6+uhiiDgZHeVTqVevijbTYuGiwiwfTQ1ocWrwXUvIdO7SieCFvW1u34FPC54EIIcmwaDmU1ZUVny9er9at3W3bPOGn5tprQplGk2ZiaR9z0sSoa1m0VCRjP/jjn5K3WQHj8fJzz1sxnbHrNz+xd95528sspRZNxQN9VK6ZEut6cF9eVQqsegYGUzUdUjfJkhsVNw66Grzrf3o+sBmufFI8RNrTnNFNA8CUgf/Sdaf6dMCVeBhOBgbJyxHI3OxP11HrwHDgoLQMXRwjLpkejimXyjrBWPeC3WZlZH0iFwZZvlFCqXLJgLr6UQjlPau/hEp1dqeDodKs1MizLz37igqp+nZ7Q+tqsgmVcI+Lp/U/rUCtoZfefsC3ai3hJEEZWm0kNdy9bxntZ6S17Dy9sO30E/Zqd9OahAAL0S5IwqwWm9h2emhla1o5MbYc6abCPSsuahAGlkz7GGCHmpOovbNfsbtYsCTpF7Bi++OGnaRQZBRA+w4ez0VtLzqyVnLsexvXiym7u1nkRHsZVC1JpRJpQRFFc/qANGCyGiW1aWTiwiPWFhJAIb1bTuQSnTgP4PlnfzP0IeSzf3AAbLvvm2797Nf/A/tzf+Ev2Qsv/aw9/swL9sxzX7Bnn3/Rnn7qKXv62RftuRdftAbQbv/wyJVngoc8tb5GDFnyLXG0spfPWcCwBZtjUAyXHmUXGDOXB5XHjUJgsMQfGQbN5dc8BA/fCKWq1QpQv+nL2s0tLvtiUpJahQNay6CjjUiFQOIx2zx9Fg+UsnKt7unOBqrpo0Oe3FHCVNBEnNnEKrWjeLhD/iP4sby4YOM04WCKKqQw3IW4pUtx0FrPeuMu5UkB65dtmXi5sLSCEnet1ji227dv4QGzdubMhh2V61bKF+382obl0iVrNLv20ZXrhKUZq3PewoCks0kbYkQbzROUBXrCVzWabd2+b/PFJVtdWrY8z6RBj9u7O6RZhW5SPDkmFAHNmI0TkMwL/QThUmAwqJ07IgEA0Tzoauc9aOANitzzkZA84MZjakmkaPogIU4f3vYrMkG+QFpAUk/LHRankkftIyHZc+OgP+U55QOPukI7wlN5KIuekvXSGlfDAVKtxVE19kXGiz+fMk2u8rnSYwmUGys/C0YQo8X+8SWYJAskrmWUJV/BOhzwtbrbtz/57nv23W++YZff3rbbl8t2/f19e+fVa/bGDz+2kwMUGvgS1V4IiTQpJ0E1xPHxgmXSeV/9QxuY4dKDHdqp8mjYpiJdq4TTFkpGbdfytjspQoQYz7StkgvZnbmsbaHczejQFwE9OW5QwGCpQFFEwngCB/YIN6pUqI7RKY871omHLDUMWaeCcETHdmoYtuUyxOkM7WAuYwf5iJ08OG9zxSKhSsjKeMg63pFCBru7SZHiWqeZtFCgYBShBEwlV1sHrMRqAr4oRh+GyVsE0NFnNnKkM2lf9KJaa9v9u3tuGDW6zFetg6laQa2MYdKOC8M4v1FKDQUWc+URNO5fnlPC4u0RklByl0CIfQEbRQbO9JCvryWRkLcQGlO7ixp3pwaBb1+lRvG2DLqnE7wfxPqfSqX/r/tx6AD73fNq/kq3DWLj+SF11EeH72aH0ZEB8F4HoTmeD0IYIRt+kfysvIrzdzGamhFabY7w8Cng/6o3kCnO1X5eAAJbBjGkMDrz2bSdPb3uyznvEvp86fkv2ub6Gds5Oba7O1qlpmbPPfeEra8vWjyDE0JOcoSe2UTOVhc2bKO06mFrqwFigW0KA4QItcC7yqmV9CPa+sIXlaO8anSbKl2A4gIDK+WYhRVSV9FBHxkLzanQEbwjZeUez0jZpIhij67PDi4HH/fxWkaRNMOSrYBKnobnoxfFf4yEfuul6THL/98+vDdIW1iMNWdk9gkaWgO5CsIFZaX6eLvW58rtdXdDAM+RC+Ug4yeHEEN+pR9aU0UOPBKL517R8oYXzm5A8BBQLGLpXNzmlxZsZXHVtq7fsUa9awsr8xgFNQgqX6QBJSYnCgmMx2NEag2LNxooYwd7FbX+JIWVbdp8qGkbGIMsls33DKECSd5Jgk6KrYHlUfwsBsS6IWJhLQIPtESDNIEHybLFdMriob7PSoxTcB4idzVKouAQolaIma8SLu85mNhGhfCi2wIUDCzbIYRJYtSI8TvEYWqYERGDRVSo59mLNtSST0O1oZCqLD8EVMOMBnjJknssxreGEEtoJER7u7umDeu0p3hpYcHOXriI92tag98DwWrgteK1KIZiifvXPvnYDnZ2JAee/xoecX5xxTY3pwvAghaGvfaUUVprFAaRL5iA3wGdA4EWYkNJZz0+mqCFUdBCeFrMFnZa+RhkAkJRo+0CHro4B98wcspX7Q89QrE4/Na22Svc1/rv4zs7lgGahnPE8NBAdfxUkESDT/MPzj9/6DmlrVZt7fxYyuYsE4+ab6WOUiThUzqT810WNbFIa7BDfCsU521xfgM+p6zXGlk+k7crl6+AWnu2tLyKQUmj7GM7OjmydruFAoftgTMXTB3YpeQC5U5ZC6XQysuDztjuIaeZuYLlMNpzpaK1kaX7O3vwvev8k8JIWdSd7hshTD/ykAGkVm3EodlHhgEjgTQHDc1885CUk8T8eb2idJ1mvOLXgoQ8CUmMfsmEBL95T4aUhyVjYco/wfmhkvwODO30bac1T/ufv+48ATnoJnnorj7BORyGbrPeMLXJaB8ZLY+mQsyQjoyQyk6mwfucKnflqcFWCnfU6yR0FTm/cu6VQbcL4UmS9+QTkiiZJsRoIbdJe+ANEslMDBinQUl4OCkJCanBRePiO522pWWtjtRzQCFRXt3PRycYhIblJ02sURsvReGHHStgOOaHESvh7TPCWjyr/W5iXAvh2dWEFyVmWsDwL6URtiTCT4ELoagV+wgn5dWGOwmuzcP3Ah5sjKIudvtW6o8t0+phNPD2GCK0x8ZATXmSFEZG3rCjdgoYkdi4YONiyYZA1H4PbwMCGocxaBp8FUlSVzWmpQmpgkFX0XjaFyLc3d8LNmDAICa4/+RTzyLocza/vGS5uaIV5kpWxCBoJ64I9bh/56Zt373nsR2V9W3C5rl/5uw58oApoJehGh+hgzgrAfKFECl7NleyTGYRGA4ELy5Sh4Kl0/Mo/KJlcgUXRH18GTYS0+6ZrXrFV94sLSwTTiy5RxphNAcYY+1iHiPckx9cWlj01TZ7B8eWwChEcllP5/Me5v/fIVGUp1L7D4DWZN6iqYwtqOtM27r3JraamreN/JKtFVZsIVGymLZnx2iXUkU7NbeG2EW8AW1pYdVKhXlQXYr3F2w5v2xnls7a2vy6xZQW9nseeih80toRarfogDD3KP/dO7u8v2yLpTlbwhgiJXZ0cGItQhCqj7IIEUyVXegPKK46UlVHgj6fgt/OAD7BefBxw6FExBf+n/VEBN45SEOsm72jvF3xORMt9aepBr6cAfkKREjhsZOKCqAaOiUENqW73pkd+q0y61pQ9uB+kNcsT7EeXk3f033Ju+ftl4JnZunMDr0TGD/uc1n3gnQo6+n1c6/4suRAMi2CmC7mLYbVjcCI+kmdWA6lzmqHMcICNFbLjquXQcmrpVstyx0serTdsTBxdBzv0QeCjxBCohhf0kyQRxRIDiLWNLwcYcZ4pA2utaQ8Hp7CRRTP6jriJUg4CWmhSQQAQ+EzEAk5SNnCpRQIASYj2fJQPRQ61MtZn0q1KXNP1KZy2tmkA9F2kaYRCCFK/I482ARhTKVieJk2mnHK4uvrGIUOVlJwOWOHXuc2AtXGgPTs+KRiHepSb7asxqdQyFvtaM/u3/oEBVPY1LM3Xvup/eCPvmNv/PiP7PUffs9alX072dmyvXtX7d23XrWTw33frKINXFcr8vzCHN58wU5tnnFGDAZtlLaB4aCuoCIhA5cTGWEM2Pz8ilUqlAejp0hS7UCYAtMSs6KtPLz3QWO0jg8PrV45ge4pm1tY4bNEpREq6K+JT9o9Jo6BlFFf0M7sSdLAuPdl0cVXCZOEhnM1VnU1CYlyqSzc9HufP2TXtfK55kscNepWa9e9dyqPc5Hx1gs+tkWhCzRWWbQkrnoxlKXSWxJ60AKcc0u2Pr+Mwcj6Vkd+l3+a2FZM5i2nfnePxYP3EqAQ7c2we//Ajg5rtoChW6JOc3mtZTi0u/f2oC3WBCX1hVowJFIRfiJB00S4InnzBVq46aGX5E3X+e0O1p+VMuqcb36qalpP+1Olmj0XJOoXuB3YemWoS6qTK7Z+SSHV8gVduaZdbnvaJhk6ORpXYsqQh4VaZZh6HRyIuhr1PgVQCnI24opQjd5RHaXs0m+/QAFUa868PDAy+EUien/27e2KeoA8xe/ImYubryRAAtFk1Bq9mpWxsvv3EOxK1VooYnYhb3PLRaFUV5TKSdm3JOr7vhFauLrtMXZsULdRY8+Om/O203gEAcwjqA3yqdnxcc8yQM1mPG/XIw8DKzu2cnpogxL+JYO3SRNDA+syaTwZxkZrHB4e1azXD9tOrWbpUs4GuagVnjpvnb1jC9V6drMUto9XQTYwcruRs3LmvC2MgZ2YjWtLYWB9zy6juEIAhzHCh9SChS89bu3oAoToWRKoO8LLx4H16pvXDjTaPU7LA2fzwcr0eWBxXmtXoxzzwNQi3khTotUg1yR0msOjxTEm2jxtZXnFVhDqLKGJQgBt2FKttjEGICHqPRxR/tKit33kCpp2nbWNU5soibYw6niDoZCSmOxxIPQWd6MgF/VjaxX6osqbDMYMaMP4TCqJgezzPMYaoyChOtrftXoZw0AYM7e0aotLK85sj5fxrqprMqMWwhDeWTv2kr5W5SXu98ZE8px5FUHP2a757u24JgFT9KxveUR5TxkGbRxX7batoU+7gSx17LB6gkGtg3RKpoE7sNXa5C8TL+jqvU6eKspPnT6dkTn903qXaoOJTZ8KntQxfcKfDdvW3fvWAglpfe55HFsBwyDjubN3iIEIQga1GrmHR2kC+O9uG9JwD376b09Tl6eKxHP6Dg7dkAJxhbK7wnM1UC6/NH3HH/Z0/HAFnR7+aHBDZRfAH/hMwbBVy8eEUWUfsOc9D/wpLdHXT/hoXQptvO9T94XqcYIqocqgMECrRKmtyeswK4h/yZx5Mf23D2TT6fQZR5Qg+Wb1wNqdhneLRp5+4fFX5uYLKEPaCvM5jMCclZZKVlrMohzaiI2MMO0SDDVWqchaRD2hxigEJoVw+oKlQMHxIb68DkOB8J0JCIJQQfLdHGNEFGNiiSoDbXqLRYodWCKvFPFMDVBHpYtQBNZU3ns0DNlxFQNE5TV4Oor3Ss6jYLWm1QklDufxeioRApnqHtlxOWRXj2v2g3sVu367YjfaxG8dGTvRImuhhVMWmUPZl0FERwc27jSJqecsevq0bwrfJWxKZjIIWIXzut3ZuoYRaFq3e2xH1ZsUCk+bxEAhaFq7sYsyDCGwFmBPFTIWA4VooM3JSdXefOtdu7l1y7bv3YeZQ98PZAHaphJRXxI7h7FRo9fyyobPGxn0uxgG4mjq6UIXUZwnZdBqwaC1XN7HC+QR+CyCowgpmB2HWOCdFUOOnWYjO9zbtQYKqV6AEoZI7RkSAzXmatswec50FnqgcHmMk5bu/uyQoAQeMfj/cwI1PXSlrUYvznycCo9JsdQw+d6VK3bt5k0MwNAqzTIhUNqS0bjd3d6xV3/yuv3B9/7I3nr/HZBn3JYxWm77gmTJJFCZmVHS/wALvz9Tpn/foZj4+vUbvt2oBtBtrC1hTCZWwXDvHVZQZBmYqTGgnAob5B1noYGXH4VCu6gP+ek/r6WO2TdlEDmmz+uYXZ/+9N/B+WcPSO/8+uwh7nneyowDLrtywwzLweN0hrBvok2kQYoe7Ol5busR/rxdLC390dgfTyLIh8I5OkEehRyECWTg/5RxUCLTnzPD4IXToUbZkLao1zasea4nLPLwQ5deEVPV6h40yCg8kHCijAilC6gS4v5IcTuC2Bv3fT10NWBJSlXBEb+tum/JTtnyaZgUq1psTIgRaVoOj+dDmq1mqXjFclQ62ZhYu4LvriBinGcjeXUGyES6AdJkqaWFtK3kgKSIoURkUG1ZrN2zuWHCSpWBnT0Z2lJzYCmU9cr+tr3fqtowNLR5lG8RodSKzOlU3NLqTu20vBciD+Fih7ctOW6SatqGxPmaVCLFC4MsdsuXrUY6J0djW1rasCye9OO338bTL+GJMtRT4zRSlsLrrqydsocfetTOnr1o589fAs6qN+cHdnEuZQ+v5OzCatEKakTDVf7M1/+snT59HmkYWq1ecUVaXFwF8nMfQzQc1mFMwGQkwFGCIwc0496du/aP/v7/bL/xz/6J/cHvfsN3iFhaIo6mfmrM9U0X5GXglTaBrh4fYbDTVipq6Owm3hmBQSk8lCAsUtuEIIngvIaN62gRJv3eN75lf/Ct79mP/uR1axGTnzmz6R5cEuSypT9OfMQc4UGg1DJOY0cWd+/ftSPCrE792MIY1TkMqPj5m//i9+z625dtTkKPA9jfK9vy8oItzhdJUUZwGh5MjYIffh62Zrtv/59/9tv2D379W/bNb/8IhJOw82c2uBeUSI2L73x4DVlOu8FbXATdRsfWBLGVay3kWW0HIAKQisaJqMdIhkxrMKhuaglwGE7FFJIFdZJEc6BY+kaX9X/wj2t6RjqnErhG6kQ6o1O/GBxBo+Vn9dK7aq8IFrshvuey93roPZVF367Yqrmuk7GnKVyghDhXOkFi/pld9986p7DKTwhIH78qg6FvPTc9/9MHqSht+ODGirQiFx8+/8rmaWJdtSrLmlGYMMFhOAaRojytmItKCGYKLuqjwRW+5RkFkGCqj1yGIVStWLpRteSojYeXXZQZBgnAmNikT9yYtYJaYQcwDOGKCEZhrWVfRAwJ3bSENgFtTPqqNgWVYSIvdaeE8TZN4nqNVlQVlc67RxV7p4HXx9JmsKoLGIYsyhJKyBRpk+c2TEfpq2U7qBNGzC26oUig4CHqPk4A50EYmWHWtt+8a6k6aAmlLeP1Dg53LYlpWlsiXGm860yKTOYswjuRVAaaAY9ROG0Ycf3yx3Zw7xbhFTQAXWgXMo0T0Nh1DVGVBy1XKnZ8cgQdE8D8VTwFxgZh/b1v/L79T7/yq/a9b//E/uh7r9rvf/M7do8YOZ+ft3/6//2HPuR8XQ2bKPKgqzYGs82zZ72RMdjdRL0VUW9fONrfAQkkfVOt1fVTLjgBYuh5G0MKBRJvtDmnlrbXDNjf/Bf/2vZuXLMExvP00iLPFG1rZw+UlLSd/UNHQwmU0uNVeNHkne/88Q/sn/7W79oPXn0dJPCR3bqzQ1iYs4ceedSKc3M+yKrfHNqtN9615aI2zTp2BKQl9dZWluwsSMqRNAWchRQ6VDf92t4/sb//D3/bbu4pfKPeePtrt+/Yj998237tt3/f/tmv/a5985t/aDtbt+1o+54tghiefuwhy3lPxcCOjivwBYNICKV1LnxcxjQG994n8lCIoZg66POX3ugqdZTSubLxC7mbnUvppqekI2MgJdczev+z5/Qlw14HuXwDY/797//IDg+OfX+ON15/C1T5lr397ru2DY3nQLJpwlGKAR3COOCu7W3ftJq6d+UtnCJBeWRQZocbAK7JMPvYCN3nT3Xwc+lN8GCQxOxQ4fgnmXAEozQ+TT94PLK+tvzKwuKSFyCtuBV4qcKp8Ub7SQkKqxvPlR/PqgU41TinzTFrVLqitgjtMYm1SaLw0cYeiq7YEw+MMkbD2g5IPRnqglNDmVihSpC7rDbeFBUWSZ1hOlQd5NDzldJoEw/vs6UMguMTX9hT1jRs+8SyPz1q2JBYvICQJ7AyCnM0jTsV09RsrKBChVbPloHWGkYaRmi3KHeZksytn0XgCRGkNLx/+omnLL2ybJPYxFI8u7i8btnSsvUS85bMP4SCFKirNkaJYO0hpuJrykGNQBBLVj/Ysd7JMdd7VkQBi4W8bV68YOsPPmADjGyXGO7kAIUDxcyrFZ3Pd7/zHfuNf/nPMGhJe2BzwR46vWgbhB73b2/ZT199zVaKRVvG+8YwiOlkHm+7Ymcvnrfi4oLPC1G3pdoBtPGLdrU/2tuhnoQspXlb9VAC6uKONEJR4ZE2dlNMqqXlNCZfO9rd+PgjO75524qEhifHZetgQP7xv/pt+41vfNu+890f2W/x/d0/+pE99PAl+/GP37BX/vv/0V599T27c/u+7dzftZvXb9kOyObGh1fs9e/+GORQsbMPP2Z3rt+xrY8/tAKCmwIFjpGHMfQ6e+msndo8RcmgHbIgYZwdwSl4DrS2sbHmMlKtda0D3+uEDId7h9ZDBos4r9V8whYyCYyBtnjqWqE0Z30cy3GtbRXNLaDOaltR97Fi9JAjB8wbsuW6gkyFUBAfwES5Zorh8qnbLpK6p28pj9Cr7gfKqnueEl5NxiFI1VP2Z9XLUz1pWR2022p27AAj22q0KRNlAOm26027fvWa7e/sQg8QWjwOjYIRnNl80bQll4945CO11xBqH45NvspbvR3ir4yeE25mIPTtdeE/6uZOXGWSEeFVzejVEVRTz8so6iwof2RldfGVhaVl92xKVA1Cau3WJrFFBFJxWwYGyVtoMVMe8XH/YpqeKRQLVsTajYnRW/W63T88tut4750unnQMysA7aMCERmdpuytlPqI0PjZdlgoLLoEOahXsga5TxeAywjIW3oXGI77iEQRQA8sQqCj7utMe2c1mz1q4nixGI5+VVxtZPyIB6DtyERIZgH7E0gKGr1TK2t7xgTW4sHrqlDe8CWKOm3WrXL1svdvXrXH1Y2tf/siGt29Z5Hjf7HjPhvfvW3nrrhUW5m1ACEXSdgRCug90vnp/y979wfft7tVPrIXRrFK+63tH9sHNO/bme+/Zhx+8b5c/fN/u390CnYBWQAynTp0Biazad7/1e9YrH9jpUsoSKH8fWD+GDgUg/zPPvmCHR0cWGmgoeMjbQh5++EFbXgUNnFonJAF5Yfx800AId3ywb/t4T+3zls3POWJw4YDO/VbTNyrWZoBq1FL7ggyD9gOJlzu2d/OW3aN8e8fH9gO8WVX7ooG2NI8jE8e4UtfvfOcH9vpPX0fQK9Zp1a1LXdQ+MkEBJ/0egsZn3LXtrXt2eOUTO9eB53v7ViUEbIACs9G0/Zmf+zl76asvU1z1sajYgdD+6QODAeOKhaQ99sgZO26O7P6+RnV2TVtrUQPSwvlosA/GWc5qQPmuXDuwcGrN2o0mqLDpTkGyopWyfBTnWL0TgZf0g295TYURTie/9tn94Fqg9KLvzKvq0Lk/549KpSTPwbtqYEVdnZdX3v3AutCm1++C2LTfvQzNxMerSJ/kdLWbZB1DpnBzEsYYiKfE/lFQsK/cjjFolI9tC/m6/clV271zx9q1mmXRVfX8yVAEzSOcOfQODhVP/6lMs3YHPaZPYMb0Jg9xQb0zOnQt9PiTlyaPP/aEtxx3ILC6bTRWQXMW1HWjlmkRR9Y0aPFEwcJUjAyCpkNSpHJ3Kegf/sEfYKGHruhaXcaVHmUuIrTPYWTORUYQA1iIscD424hYUA1QPvCFNDQledBHSNWVpWcTeFgIqfLMmNYHZiW0xxtaSSnsTVDLa9WRNUlIZYpjjJZzCYSGWBiPqKHP2nC4A7SUQdL0VC1cIWJoy7UvvPySLW+etgZeRX3MGfXJYs07+oZxip1lpKIgiATIRwOLhpTv4937do9QY5zSsF8iQt7fefUN69zaAgKCYPBQ4o+3GXDMyi86zkYrikXaq/frLz5vn7z9KogK5IWBSnBPvRvNdscWMVzv3rhtJ+UKBizD+xodOjTEG57l7c985Sv2S3/5L9vpBx9yz3/1/Xfso5/+iW9+PLdxzp75whc933avZ7XdHbv+/ruWXJizMwur9t4//nUbkHYM4W1gkPY35+0qodbH967aYnHOBq2xlRZykKNnt3Yr1h7GfYp8p6v6ybAHjY/BwBqEl4+EL4/3vnRhzZZQwnM1Qij4W0+nrDlftOjKmj20ecEW22YbD12w6AMblj21rES8nP/uIfqF7Efv3rNv/P77Vj7ZtlbllsVBikWMVT6FI0sH8qQNHjUD9OyDL9tDL36RcKdsIwyWuiw11mI4BD0Q5jo6kJyTshqehUTd+1IGDyWQo5nS62+koeoqBfe80ZJ3gyMomzde+jliKTTCe3pEV0YY1o/feBNkdc8alCVCeJvFGAutJUE8SfUwxHGgIITzT7xAGcO2d2/bbt64aju729BabX7BuISZYvtIVD46H0gfCJ2efv4FO33hoiu3nOhnh2qAAZ7KH8Wl/K51n9ZRE6wa3Q51m8DfLHfQx/mF/CuKU7R38Oqq5n0D+YCtvgGjmr8RbFk04Y9ev+2KKdgSxG1YRGJN/W7hOW5c0968soaEAihfXgpOBWoIuxqJVqlATp4bQvrW7XzUp63W9dkadBpo5RXjfa0unIB9UaAhHPU1KBMQR3sIaN8GbTpdIdw50hQD3kvwflJKRUigdoljvMs2kHK/StjT7VsdI3WiEYv1gdWbfTs4qdm7H1y1d9/5wIatLpB9gTIlrE+ZxsCcicaHRqk/4Y8W5dRckXK9Zm/f+MhOeg0nef3g0O68+Z4dvHvFDm7fti6oo6tWVPCgDI3HgPrjW4NyKCV1FQIaY2xAMp263bh9Be8NozEEoR7lxHN08YoTBOaD61dtr1zGSEXcUDQ6HeujlHnePTUHE9GI0CAEGujZ0tKSVUFCu/fuoCwpS2pjys0z5I14dIbWJp17n3xs25cvWwVhTX34oUWqZW+gC+VLVushsJa3UwsFJLoNPNcAmKHd2Ak8vmLf5AQ6ofgaXap9GwTFcePuuWPUe30uZw9urlgamiWBzOk68sH1+UTKnj913tah4eikbm08QAsEkB0gZ3MFi+QUS//7jkCg15YyVjs+scZJFf7icEAbGu2n8SU37++B2A5t+7huO4Rpg8HE1tYWqDcKEY4inyi/GwANbMLzIEeSUaXsq1aLR+KP5G567u0QeoDzsBsDfkvTp/d8TIToqv84BO99IJT/4oAu2iT14P493196NGjDM0KfXMby6Sg8BD3AR28Ehbc5jPwVkOWbP33N7m7dtwboW719KoTajoIyUW/0ScZH5dYIWxnnAels3duySr1sG6dWEZUg5PD1N/jMjILLodJ0k/i5slMfdRWrzUm0cTBw7oHVySYGQSPxQni/CJZMKMD/lC4PCoIpwZklUvylzGYIQgqtQr/5xhs+XDiDEGTwihrggn+1BcKN1UjMMvWG5WBMKE7cLwistCiUF1BxkKcNxMUgyUD4mG3+ZMUVEysvVUWDcTrg3zbPXUfZjxGybo/K9fEeFBIxtf320CoYI28gAtuY5kBIFEZCADJAU1il8is+R0tzeOlHHn/Unnnhee+6UffQrH5UFiVu2Kvf+qbV7u5ahPs7vbYdlBukC6nxjoGoiZdBq/AE5RcEhczQQm0AMRATdIGwxVzK1gkHHryo7tKx3b+3Y/UjQhY8YSaKV8nkbI8QaQvjRZwA7cM+BkHdb0t4l42Fks9AVAyqNocnLz1oDz3xpMUX0vbJu29acWnRSmtn7fkvfR1FGRHLlu3gMkbm9g0b1U7s4OOPrV/rWHI0Z/FJgbTD1sQ7jUBotUnV9qJHtt09sntHVQyGQDE0hPhJaLeaTVEPDBUGuoPxVhtQCqGfK2ZsnnLHKV8Jvi0ctrEvHRCEtugDIaWSVtzYtPz8su8qHElk7dylR2y0WrS157Sh7Oe7TjkE6YXtQEkKFd/8cMt+8J2f2DbhXqh3YtVG2bYP1b08wHBLuIeGQ0ZeNG4BOVZDOQ5uYWnF1k+ftU2QoRrOZSgCuUCWxDc5KvLRvu1BmBF4fS+Cf8sQaLxDwE8kEnlEISldCOUnjvYuxG6fcGznvtXKRzapNqxB3VW2UBf0i/xpopLS8QZEiSLfK6cuWJ3w8MNPrvgAJjLQP8+nzzOqvwYNhkMJm4AueAsjIz1AqvmpWb+aNJYnPM4vLNqlRx4jPExOyx0cs3PXH09fcu9XPB+qzxnnyLkWpFHYE8mX0q/EEdhFBCmEsor58s7ydiMssq9iTEKzVlvl4SP0EG63E245FSuOUWQyVOW6JEwFNDVaTFW8tKfGSgiXzxMTUSh4SB5CJFhAEZrn4oQYIjpJUQYqQEFHeOwBCjYgj24qandSE/sw0bP3EgO7Fp/YSXJCGEHl+CsJlqHkZQhdaXZhnhoFlYcKHlh9WUsputcJRstb6L46YOYLeXvowUs+SSryqdHjNgyUR7jx7jt298MPsDFSiD4KPfFp51opSM+JdjPvI0MpYumyFpaV1S8kE7ZeSNtqMW3L+RRKJCNhVkhn7cz6usWAdPKEKeqp8KVPOY8JS7QLdA6JX86k8OcgMQxrDqNYyiRRyChKX7cJ3jRC3D83v4DRTVC3oaWzBVtZ2wTVgUL2j+345k3rthvWQYjb/aS1qmFr1TXRrImS1Tz+lcKMkhG7Wt6164cH1hKfqEUUD5embGnKRMkwE0OLYahyiMwy9DqNY1kGdaiHQ6twEe/ZPgaogHSnMWwDPFgdS78Dujhote2k3QV19eyE55uEGiOM3PLyHNSaHeLLxHrk9N037tjvfOd927p221p7dyxlGMthi/Ji8JA1tV3ZuAuNDYiOHOkEnkndFdKVDzFyWzft7s0b/kypVPC1JwRExSvxSAue6M/znR5yWpL7wJB8ZjDUhhXsT0F40mna3Wsf2Z2PCXNAjIc7OyC7lqWob5o8DBp1MRw9eNhst73hVUYkkU3bkLLeuHXX7oPI+iBwTQSTvggp6CMU9hB6eWkO9ENemkgoblAFnFjU1uazdn5lzk4tFWxjbdlWkKEkhjkweUHdVBufIzE9JNNKw+/xcWMR3LAOfLl+5aq9/+bbFjp1fmGixU0efOABlCEQSHk4n2YrXULAZLeV+IxkCSmMfnjXJvG3ArzDfatv37U7eLiyJvmMUSwUVnGRNt84btZsyLnQ+QJK9+Jjj9mpBx6xIV4khJUYYZxUIRVbUMmVEiIJQmsxjkprzz74iBi+2wI9kbkMk5iJRqvnpNvC8g+wqr2oVY4b1uvxDBUX1xX96n9HOryDCeMcKw7z1O06jwdcKc1ZaX7esgj4/CYISkSOZvD0Mcoxsn3g+Tvf/751gN5NlL4ZS1ppY8OiQPY7V6/bqFyz9WKRbMZ2VKu6h1NlvE7kSRhsS7mELebzllR8CSRMECqo96BYwr/yu1qp2TGoQeUS+2/vl+32IZAS+qnhd3O+YGtJeR0MDwKmQUzZuLZUH9nPnX3IstCgvFK0x7/4Jbw+RqawaI8+95IbsYO7161x85YNSWdx7by9/7uv2s4bV6EZYSGCTyTOp2dDeHarf2R3KjuUfWwFjOcFaLCIcZaSHELSHfI2jE9JZcAThuQAgKFS1Dy8X8wXrA2ailRbtgxmVA9RDyXpgRwGGIAkBkuN15srG5baOGuXGy1bu3DW/qO/+vM+W1dUk2dsgVT+6Afv2M1PgOMnKE9DC9o0rILBUWNjud60O/sn1peQS0nx/uIuBXV51XbvC6WcbSwv2Aq009TwRDpvMegSSmV4DKcz1GxFQlN45Ic7j4lPAmtiRL3dAcOlI1AqSgYd1DBY3T+ww62rNmxXLQHaQby8R6GCMR/A2+V8whIKYQYgcfKLwS+Vq4NRrDXqhGdN290uW7VJfA99Qryseb4ySOpNK+FBFwuE+EvLVgVt13k+mSHcQ/ln6EVmLVksWTSbdaMQjWrBl6CsQrwyaLKGQXcmaIVvIXCFs9pwKdhtawzS37H3330PJ9IjChpYZH4u+4qMgIbHaiquEnUrKiJMLYoIqB4BnatiQgzREd5le8vSn3xiiTs3LXJyYFkqvAwh1UF2Poy1i4/tMRTiMYQ+SSE0WKVDGi2YcG/vwNKTpi1ulqyVKPjMSe1dqSHOZOIfrwSW5ODkjr3/4RsIStstta/lp8rzjJa3V4OLug7VUVGrAt+68thqCuMhDorPB2LIkIgoKE2S8wwWu4jXXchl8b4poLkGeBDnx0YI1IqNNfFIY+zJs3xyZPdv34TwEVs/f8FOP/ywHeEtFBapVVgtxEuUN4ECKcTqKH7kfKEQt4eIdzfzGcsQRigkF1JB4vAi+B5gpkaS1qtHNlfSKtghO6l17Q6fwyqeuTu0i8DwdaqShAeTeCJosBqQPjBV6K5oCXvq2edtQLxdvXXPevMpK6wsQauQZbN5L1vzAGVC+EYo2+Xf/BM7eueGNTpVu9M5tmv9Q/u4sWPXOjt2GwN8NKrYIor+tWTOXiCvDQxxEcORhW7r1OHSJGollK+DvW2jEGmM83nK9mWMzpNEA2sggxIyNaI86kmJwQDZcg2MUuNuXuXCgGhk5ou/9Bdt4dIpu3b1mmWyOVtZXYBZIXvjtWv2+7//Q7tz/ZY1DrZt0q3jkLqgzJYlE8gjwnzlzj1reygDUTU0nGty0mnKUNQMYQxxXuNNcCLeaIhEaGCaUScZM/FVDkJSIrkI5IQQtdm0mx9dtnENJLV/SGiU1gPcU/c56fBC42DHdq9+CA9a8LNn8WmYoIY9jSIcyzHigPIYQdTA295UBimehssPQLX3t49BtiAeuWLqQUK2iNw8iKycOTtnuQzOg7J1WjUPy7PURaunx4khNKxdXcq4ZDt1/ryVVjDBhMJa6k7tg5q74uG4GjYhitZeiKErQkZaa1SIXgZgiAHcJ/x/7533rAei4Zb54kalUuoV1Seusfa8pAYd99uiFkSSNfFpyDDLLdREMVPbJh9ft9LREcLasdVMxNJkHCG2zBeztpQn7ikmiUNRM4RhlJ7YhXjfnubeKZg66fZR8oldwng8QsHruTnrcl0WUwZf7Rn8w9sPsWQYhbfeUFsk6DRu0QTCjZTBJ9IXHNSzIm0USwzEb4BwRrKClNdr4hVx5ED1EE5geCpuOQiXVVsG7/bFMOVHosXFeas3mr4qUC4/D/nwdIO2jyTsQrijw11iu7g1QVJt0ovgsQvA99LSAsajAcRD4BGSBcKEAt/zMCmL4iCHzixZaIeNgqdkqZ6Xwhz1H0btOz940/aOm3aEN6yfHNtLGIRfWluyx2HoBZ5d5/0MEtKDON1cyh64+ID9J6eesr/26M/a0rOP2O1J1erHx3buuaesizIISQ0II052j6zaavh6Brd+8prtXbsKjC/bdYzBu5Utu41xqAmaIyjtQQ+B0xiWod3ude0djPEHlPUGwr6jSWaIVIMya8HeU9R1cxi2U/2xrUHfBIiDovo2AWkMgCM5haLwyHupoL2W75tgXEW39MK8rT33uJ178gGb4/z6zdt2ASH/4N33MQrfs6Pde9at7lu4V7UwSEELtGh6+lAt6HCmUj2xEbD97GLRzpRQCrygwrESXrWYjlsxqXYuZBrlF/NlsKMYvIlGlXKuUb7Sc2/kQ7YlfFpN6uaHH1meeh3c37E4SpokxJwNFlLDXq9Zt52bl20CUhgi/+Kk6wn3G62eD+XfOqqCcoeggZblFrK2sLbojjeKcrfJ70MM3jEGe578XoSOXyUc+3ohxXnSDe886E+N7H3RTWMweE6NuwK/A2hbbXVtcWXVzj32sIUxzkIx+nMFgjYBmhBCoG7ItReffIMJXaSjbwzRHqHPe++9az3S9+gA/hOhW6Q4n/LZlVo7MAOkVhdjsIkoREMg9FtjBzSsNg6BE+26dbHuSaypCFJHqRQuJFAyocBkPm0djEcEwe1CiN1JDNiNZ6ZCBbzI+dTYHllIWq1jts1/DydrVgyhCKkFfJLgDnnKilOR+tGBXXnzHQs1uYNnnTT7NqgiaHjybDFnY7z1UCHDKIICTKxRVi+JLLPbYLcHMg9OLCgjpuIrEBYthIlnQYoX5greNadRlfK+aieZQHT1ja+tnfVxAxJCzK6tnz6D4Mft3o1bGDcsPYZKsfE4HbUe8V8IxNSoHPmEsRHoKCZFEGOgoQbRhKl/hnfWgIbqf+5hgCa8p7UTtOjNvbu7FoZueRTzK6mSPYjydLtN647aFJ8yS+hR3lOJpF184Dk7c+FZGx4d2hxxe+3gyK7evWGLD1yyuYsXbPfk0A29vEZfYyMGdbv+8Tv2/ntv2P2jbbta2bXbfXgJXxQ+ak9RuGYDjLPWCOgDlVvwoYUANSh7GSXa7XftLnJxAxTzEajsfWj/MRDoEwz1LeiwRzjWyMMX5CAcnfjCwLXOwPqk661QIgVpjjCUauxNYhAvfvlli4OUSvM5O3fxon3rW39kv/Ob37BOmbABlDDq1hDWFvzouND2cVxa8EUDugYtECjevUA4OmhVUTx4iiFWz1WC0BQG4cBBV8mUNxa22h3L5XJWXF7zsghpDqiXGi5j8Pvj1163Gx9+jAyErHZ0Yqm5vOXVyo8hkxR5XM6Llf1dO9nbtjHKpJG/IfhLboQRhMyjvo0KCVvbmLPltRIGAeRGKHbj/rYdEFrdL7fs+rVbliNs/MWFov05wq4HQVjpZB8EjX5RhzhIIRUP2RJ0z6ObScLPUjxjKXVCqNEWRxrCWFUnfStXmhgzISV1fyZcb2QUHL1QaqFupNfL7rqgimNANdbmkyvX+RAKIW8yQlGcyZm1RTu9OEce+dQrsNFjKa1XIGPgfb6yHiTijS4khLmwaAeLffeuRYiPEiQiYzEYhqyCp27jcpVBHXhziKWsNcfeM7AziNldjY8nrYG8pUbTgPWGGAUZghxw+nS3TGFHVsvMufVWN0ujXrHLH7yPouEtqCz/VEyJl4X6GuGH9z7AWlMh9MJqJ4QQDRkFfxJK6DtADL5clbzU9NwNGEzUABMprZo8BbtL60s+G7BTq7vSNmptINqaRYCewRDwhG1sXKR8Y9u+cdmKeK95BDNz7a6lt+5ZZtwFuirvLtkPeR4ITRa+nJYYA7189yGYpfYc8SidJsTg89Z7H4IkxqRhtoqUpYF4rVbdWvBC8L9H6KAQyke4tcli755FD+5adBC27Nyi7dUP7VbtyE594Wnb2t/3JcN6GIT55RJ8jdjdW7ft9R/82CqVBmEKcbqKSf3VXaa1Cnx15DBGUF4Jw6lRT2ptCmMk9OeUpB5UhPcwdKA5TA7ahVfj0xxoebExKAwkIMgKLRIgs0Rhzg7LWs+SNEUPCKIl8VZKC/bUV79udvGcbQnVYPDfeesT+85v/o4Nj/dtDDoYgxImGEVNx++iwJps1tHsXmJ4KUkejNKVscBoFIDWSbTKPSJ5yXmEeCcOHXIYjlOrKyhOFGQ2shTK6CMMYYDGmcQo9+4n1+3q62+D8LKuJONk2IoYhRAe3rv94J8+UrDa4aE1CS21Zoicoma2os12VB3ZzmHd6hggjRJO5ZCsVMid5dzyonU7Q9vf2rWzOI2/kF0AFeClUVbYarGukEHQvqKxM5qiHspmrUIZL+8d22vNhr2HFt5Al67tHtv2/WM75LN7f89u3bpjV6/csI8+vGw3rl+zg+M90FHcByr6QEFkW9qgEFZtC0LTmoZ/5/Yda9YRJvJPkecm4ad4FyIsi+Tz2VfEMHlqxcpiPiRwIngLO4kN1TuBoIY7XeshWInxAOCOhZG5iE2szQt93quQ/fX6yA6iadKIEGeK6H1Qw8ih6RkgT5nvETC9CMHVKNlC8A4VBuRWsLQlFBSohCW+ewO4uxsMr4aDMnKUCUM0wpoLxnNNllwNtfUTvBK4XjKhQU5BBXRImPlfiqiPcC5lUb90Qu0eeC1NGVejWSiTtPWH8LQwvYXipCjXCGWMAFF9TAM0UOtyHy872rltxZOalWB0QmMMui1rZKkPyEjduzIGaq0Q7dSQKmaoEVW/VY4uEL3GeyHizdMoycWTuj0DD57Kxu1FoOsFDHSrpZmdQ5CMYtYJAh4mVsU4UacRldL8D62rWVhctBqW7oiwZQ9DtXTmlE9wC+M+NeBp89w5yhOx7//BH9qh1p1EYMqEch6OUD8ptQsnv2VTRToJf0A+aOofJ73/VgnU9Sr6SfAK0OfM6rqdPrVm67m0nQYNFLFc8QkeHnph/iwEVP6wXrOTaAoDCzSP56ybLdn9uZyVnnwYPcYZIfjf+pf/0sp3b6LUWtOhQ93xyMhlG9S2u1O18nbN2rUeIUTbPtnfs6Nhm3AhQTjI+xgrDTKT4fdGNoqrPUXiGIM4nrRyXJYY2alzZ0AyoA28iaasj5C1Ebz86EevOYqLYMwao5bl10t+rvr69GYZUPgn5erXq9YnNFP3ZlSTA4ntjxsd0EDVOnoGIW4R0u7dr9rRdt3u3ty321e27OjerqVbbfhMmFqve5cvPt7526P8aJqIbIeg0u/h0X/nsGKvorh3qA+igP4hTxhgzVKeoINw7POiDns0RiiEsqM/GKCrn9y22zfv2gC5SIHeYurf1IM46F53YCekX6s24efEezgS1MfXweATyWQSr6D+LsBq+c6QgCyujCTkgChqnNET+AeIfoxS3mt2sWQUIJa2zOkHLAZBx20MBkKRL6a822mRuAoZJ86e2KNAzDOFgm2sFCwHofu1llXRaOya3QrF7YA8wwhXLJ91xFBGOfewZiPQh2K7YIFLCKPGOryLxjGEUOohFreL9RXztO9fGC8t4K+Kq36qwacNjiiJFFbrDywRy+WIMVvNjh1V6iBOFC8FgoBhO1jgdr3lYZIaikJAw2UErPPxe9b76U9t8NobNr5915LA2IRWpUb41bimCWfDOK4ewilrDS3XYjdaRFcjFWeCpTX61Ng4hxJdWCjZRdBJVsiATxsDEcYDplCUU/E0sG7Zyu0KZYFhqqNqROIuEDK2hBWCr2M8VoZw6MIlwggUdL9VsxSeSojgoYcetdd+/Ia9TdkvPfaIxYpF++T6TcoELd0A6KMSB+X+1ChwuI1FmfyEQ2ZB5ZCNhmTeXjOP0SliXFPqS+eTRMi0vYCW1qtDjl1CR63Debk2JHRJ2BZx/08IBT5QI3GuaF/5uS9aOh62f/Wr/9BuvvUTS4MjYxg5dUgpSvzk9p5dvnNkuyjKEcjgmNAqQx2+9PJLlkmGrKHVtVESDQrOYWQ1YleNZ0IOGcIyTVyTymVyWYtrzREMeyINWsAgDNot63fbtvX2e6DgtkWB8AedqiWQ4RBQXg3dclKjQRPHpmcb3hDYx4hFSF8oUmi6CTrZBtKfNNUdKc8stBg09rmRgn6hIQ4hMrSV+NguaBRjLm5tUEnfEZjCOcLRUdTeoezf7rTsaneM00ReMHr8w4mGbejMR8JJ03nDf0IEkm+dBx9pgJhGvsiixpgcH5/YbfTpzp071EN7gWCCCM/UYFo5ObCzq0tGMAZ3yYuP1j2NJFNxQglsAUImC5tLp3lAGZAxIoCekgXWGGa3a01ivzb3o6adprJLS5ZYKuGtqxY6qlgCAmnyULTG7+OK5ZJpn2Wn9zXsqMv1RLuNcvTtLl6rCTESxE+L62uWK2bxXghTtWy7d7asU29g4dzvkubQ4j2YC9qA7VZBwZooZgb0UET4C5QxQ0GTMEnlDjYL5UC6JhBOSovsWZrruRgKm4nbIt7gNJD5HHl0NBiFsmuyjmLOE8IYWfKHgIALh7vWvXLFRvtHNkGQfDVeuR6UV3xyoE2+KeAodLZQDgSCtxZUU2t4PI2xzWmCWsIWMAQbC8uWLGoNxLFtbB3YXEf162NcAgSkdR7UpjPA64fwagvEe7t4uMuglvsI7Ak86vK7wfNqlR6oa6xWEUe8QU/dZH2fAJYD7tbtrR++aq//8Q9tA6Nx8bEn7Ps/eNUOj2sItOJmUckpNf0OjEMAEWQIoAl1UPyshl43vihDDHoKembl8QQ9UWKtu6C1AkYa+ozgtQkl1AofHghXFm3z8RcIF/DSPLe8vmnH7ZptPrhhz3/xadu9cd3+5He/CfLCewH9NYdjYWHV4t2kDfdathiK2TL0fBLE+fXFoj3c61j07paF2pqqDv3TwH1oosVgcqDOxbl5W0T5HyTn0w2UulK2A4yRRhP6zFfKKGem7vDBnV07vrmN/BXtAKMRLlIP+O4K5wqIVo5AioRlPtLy4Ah64+1FJupfw/Pe2MVwIe9ChD4YkLJq3Q4hUU1z72rgGNfQbHiKnM4XrJED+ebCdlDEGaED1yjLqzikD9GzY+is8E7KJ8QWMAVaOo9klvXRRRkEt9wui/p2bso6caL2EN0OwmuFD4Tr0KClRXVx1nPo74UL522BcK+Ds9ZeHlF4C14Qsg294v2ZZBbT6MRS2oYRYp94lzChaeMUxMp3saYhO9g7tCFxAzJhURQglsF/oCBjKbEa20hDnlbQS8M8e1j5JoTsHVdtAvxTbwSPgzYi1sRz5xaWbG7zlBVWl/EOKAQ3exiWyvGxjbrEqNRH+1HIVYpZGjp7BFqhOHYGiH0qMrFFlEnLnS5QqBJ5amXoHghDKzTLYqurKI3Cn4Pwz2KInkXpnoFZj3R7dgHCnUrEbYX4VEORNXsvU8haCeNxBoudb7RABWpggsBYHLUjqhdDCqLVpt0TSFnIX91xGYQhg8FKkV84KWHVgq0xvHfK8sS1WrlpGAOZUbf5+4e20EOxQR1xlDmm2YEDrLbQDsZOC+LK+keBnhfyORQxbiftnrVBB72oGtswthhLRzYIbhMvpo10utwnarQrH31o7/74ddu5u2Objzxsz3zt5+3/+ff/od3bOUBGCDNQWkdilN+dAJ8ZupIQ6Xt2HojhtK0GxRVPUpynorMQLWjx14KwEsTQSdU2Kj3bbIRtaZixNu/sVQ5tY23dw6MuPJpfmLef/8pX7M9+4Tn7k9//jl196z3CpcCYFtbW7MmXv2r3vvcWsL0MKhnYy0tZeyAD5A31bBWksILBXYM+i82+zSNPWtJNoVw4myK8KlkOuVglr8fw1Ouk2Q8PrUF1Gij3CYqhQWcZCLX1/kcY0QKIpGYjvHgKJOfT2KmXh1eir6/J2bfy/qENkHUhVzVI10Cvdw9rdlzvwjPkAbrOlqefHUrHaSyjERrZMkZhvgD/8MotEMKt47q9f3ff7pw0QQiUE0bIEbrZVv767fwJ+KRDshjwJuCZDl377Jjew2FxB3SNcVc0oC75TMLmcNZhfitBrckxQi+PCM3GIG7VS5MKI9FEBMQAQ8hAg0Q0ClI7RGt5tbb68BGLXr9JBl2HzMMWioagr6wu2vrGWSs3Q3anErSiDvhU1x+3CBY706gSJyL4uFE1YOkAfFs5lLQK1j2dTdsDSRQz1HRBRoa8zUvWTmPAWzUMCXWN8hcHkidzeetwPVbr2BJMLVDmKAKnGFRkUL+2L2/FD21qE8VwJGGwWloVR0eIV9dSUVuRUKs/H0ZhvFGksA20DwJEKxIaraKAyVrZcghQTNDfy+24BUqgGFh+sUB5CUpihmEAhiEoujcyJvEUBQzEfHuA0BJeQdcUkDVdrdvCXt3WEIZFaKOFYZqisXhETgV5XIyDlAOAQDlRNMoq43uaOHaEpawqNqZsI9LXIDIdA8rRDSXwhlFrNrp2994dQrqSzW+ctr/5v/8/2C/9zb9lZ/EM8pjvv/e+ezQI4HnKEzncJU+VIqid6DqGf3I3oEWFB7LPCLkMonYZ10eDtITERO8aRrRWObE4CnYaWL6GwVPvj7zyCENGwGYtQqo08eUxcfO5cw/Y3/lb/xk8MvvGr/2OVQ+PLEF1hJq+9tzL1vzmT626e9cWUhMMA0gNiK9+dlwp9R4ZkZKVkMMCMpcc9y1JrLxY6dpcvWm5as0yoNsMCqb2hFIC5IrBrE66hLAoOga1XqnZydEO9O7ZkOg5tohzIH9E6v/X138F2ZpdB5rYyjyZJ49Nb6435X3BVAEgARJ0Pd1strrJ4EwbzsvM6EGhUEihZ4UeboRiHhSK0JMeNBGKmO5Rxyim2RS7h5yhwzQpDhooAGVQKABVhaq6deu6vDd95vEnnb5v7cwCJXH05/3vOec3e6+9/FrbZQ6qQqjreJdc8QmaDHb7KClidSyq1uYAI7DVP449DIxbzblqFHYpT+XRtVHNaTkXqObgJ+5fnWvHtflG7I268SHx/Sd4Q9v7eiOoXRSr4TFkScOK/ZIK0KKc0kddoLGADJ/TixrzvrS0azJ1Evzg3AeqB6coBNreatRica4ZqxjX2dZ0rK6uxOLSEoYeujn7dWeXdpzGxZtX49ITV/E+Z+p4DHgLugGUWneE1lQdAkzH1HE9lluXcbFhun4X4XK15jpxep0GVOLgYIALBnFaME2jFUtrV6M+2Inp8TDqCBn+fgqvgyuOUTa7UH4LxOrGzk5iSXE5t2HSbmuJmBSXMxtlzDQZA+K1YxSBg548ZxCSWmcQswMUFA1IZgZ5LoPliji6dvaUNEFRHeHUJbXft4IAJv+jXGaoYJb7xT8yxJiOsXEgMM3M8Pt0HB00p4OKFBA9BC2rMarWw9mkegvSIkUIKuoRnI/UVEjs+tKqOgisSTtzRWus/ixWpQ5jOX1WOF3HfwrvyVGcYzSUy6EbPiy2m9FCi9u+MfGt07NVlFNTx7FUX4j1o0rsAMsxLd4fR+yBV/ff2OF6d6oVJ2j7XUKhu+t3Y0B4eOn69bh8/RrWoh1f+vKrhCazsbV5L7Z3NpIJi+Ep+NRiz0OXObv6aMMZFmgz1pXQcXGmHot4Nk2YTfnI1bwQngrwOvtvHvf8Om7xBTyyFrCjm3kf20dotTl9lPsunuBW64I3sFq/8Vu/Hlsb6/FHv/+HILqfYYm5jx+/9V609vZ4dht8oQxoLwQA3pPsnekMCDmx1npWeoXpxck6WLwm+JwFphqx9bTKD2upR6PHZaZqhzC2NguvXlmJ5ctLMTEHb6MEth9to1QH4SY3jx8/zjErB7j2d++ta3ViEv5XKRyB7y3Cv3U8oh0IYK+cWX7zSVOVOnZCqUWZZ3cp3xFyw4iFxkzMYwzvEu9/snEQvE5Uj+IR/zSv7HeKEkLJKfwwtUx7dnqcfzdc1iPPi9Cv5BjEhbRM743vzjdq1GaiyWnbW9BtDuXQquGdQq+5pQtx44kXsHrVeP+HP6YNo7j63BNRB84hHl9lZqaayUdjqQoNx4PIJbccl2Dhrl6ri396UoPZic0gtDZ6EjfZLj5HMx7DmONoRPeoEQdYi+FwPw6QqnuTx/H4ynzsow2PRlg1LQuq8BFW8sdo9G9vjuLTIdrryrVUHoYBCqM7Kx3zt9fFvYPodjQ2YYC6VhZLlHEVSFAzq6HVjC6Wghjm2eDeAtfm+dWanElLR+Gp1c0dzHC96rO8e4LpOTF8Ank7G9tnW+pBK90VGZJ/wuAodYVE101vwfhZohxbJniqYMmkZ2brecZ8huMBZBp3Kh4CH60h/qcc3nPx0jH1aNGSaWH2CZjL4cmNRiXaranss9/vjjMJN8La9K8uxRbWbQvcnU414gHCcQecPMbz2ESQHx32Y+mZC/Fr//jvxNOvvgjjncbD+w/jT/7tH8UhQuXQcmPyl199iXj5MD758HbiuxyulUBsDyNpheuEU/aEyK4qCccIOIGqznNN6NPEOLgS1LyL+7hbMted8uwgKY1Mk99VLPt0Wk49Red+8Ha1hoc0Ha//2i/F869/OQdyfeev/ioq4z6K9QhL2omfPd6AXMNYhkCneKtE7FANi4mATSJJJqh74O4hHtAksJpJ51XqcRSqE9WKkh7irfZm8HyreK5w7Rz4RR6js9yMheWV6PV6uftVrzNKZWO+4IBrTTwMV9jK2YaEaea6cr0SlPcIOdihkO5IzLhnBsrw+k0sPrzfxZNL94/3cD/G8gCw6dk4r8VNiLbxaFIZ0AaHWhuOmqjMvT7hn1NuOq7IfSZMHsvjKgk/xQEvcvIOPF1+lat6/CrwCcJS5zzxL/NYjSrGEhtdxds0ZHVV8GnCXPNRs835GPeGsbG1EZdvXIJf3cZwH/kdReVX/oNv3Hrqmafj2RdeDDcBOYIR7/7sbuw+3o2d9Z3o7nRiQPwz3upFb7uXWhWsRAXLPTnoRHW4hzZsxiEN3RsdEGgThsAYk63lOJyZjfHOCdrpevRWLsX37z2K9c5R9EYoEpCgLZ6fnY/Ll9ZotT0KNJkGgq9EqN2ko+4gahCgCVNUBRgGdx9Lmp9KQCuOzkyLIQ5Fl+FDk2fs3pvi+RlqqqoMQJwZY93DtDJqejBYn65Fb6sTQ9pmF6DjDKSdC2SoibWcMmNRPMCWXgR0VMvLlNDKnbaX0MqOHegiHKZbLURF0ENTHZokgzAjynsIAToa5RrxHcI2RoAs+BTlZdAyifKsou2mWnNxDwWysTAfW5dXY6/VzIVmBijH0dDQYw604c8Q/9qF+fLXvhr/xX/5f41efzeWLy3FGrH6f/RP/2No+2r8xX//p/HmG/8+k8N2k+1D308//jQHo9nWaiJfJeDkt6lowzgqgDmU3iLhQ4Py9dS0RuLeZycRekfzTaP4cjEUrHSdNrZPed5krsIx047Nejs+HaA0UAy4LvHaL/1G/LP/5PcQPuL+g61457vfR4oJ2Oq1eLi9H3NY8Gdg3ukhISzI1SM0IevEJ6NSp7UP9FbgCbsJVbw1BGs86qNcVfhF0JxH45T5Y+J5czZgKWnU3TyI//HdH8e9Rzuxv+e8GrxKCNBB0U7iMUHwTNTJJ3bztVEUdl3v4EEM8BAGKif4CjYADSb0dnPzIdcOzS5x6j9GUy2iWK7Nz8csymp9Zyt2TF4nl4pBPz209HodhLaU56e9azPTpzGHdc8VyIDF8OJMS6RxSi/B13leDpWfDUHNy7Xx3hz01aw7fFplwScKoYLit3vVENXFlmBpikMee1uEVfci948lbBr1kLMbN67c2t/djQ7arI+75Ao5dqnpBuYEJazFqQNHaJzE6KNBnWzTh6E6PLeH292BKbR0dS29jPx4KyZQUxNzizG9tBY9wxRcXL2s3d3NFCrXSzCxcvHiGtp7noajXbmfWViQ3sUa7O3uQBD9E0fvQS8YIbP3NEhEOHrRASwqBpE0mV6BVgqXFCT2Qagj0YmAeJ73zpJtSRKFXubmmR5M9xFM1YGZmnBe3eSSwACp9DiEOCY0ie4pD3zgTjqYR8Xi2HOPAbjQ9V9CQZjAGgHLBoyyiUcyN0aAFGCYvDNzEvN2YcKgU8SoJzDlOnG0eZguRDwA1/buuPJUHRzu0r5PXB0JmNyvQQ+j2ZyLHVxtcyhruK+XCPlu1lfit3/nt+O1X/uF+PiTD2mzvScTuIvPxpUnno7rTz8ZBx98ELt//Ubc+6tvx2dv/YiQyZmJ+BXgwRAJPkzmKuEQn7TVHIrMp7A5a5GPPMQjGExFmRvLQHsTXGsIzXKfsIn25kxB3PbRtdUYX7wY1blVn44XvvzF+PLrL6GgcPtr8/HWd95CmfXj+S++jrL6WVxFOFdTwVMZdFJR5gA83JaKXbQKLWCNENJDlHiGYMTPKiV3rcpFZKDZodYCJlERVimrgiRXHG5M2DsE37swuc2h+THIEIXYjMOeGA14TQtL+GvdI9y74eFEbKNI7LXSE6y6kC912SWIjkx+yoQxP5bqU3hf1DkxjvUeigO5AI2Fz/1C+5K/8renPCxPOkhsOq4vzcZaE8Xc4mzikQGTXafFaIIT2mMeoYkCnWtVY5FnFxp1wrl6DvU31Mu1TgzNab+7l82g4Gp4mpUayoYyOpvb8fD2RzgA99IYHGOt+yhauzQry6tzt9RAjlcQqVs7OzEGuJyCbdceGnMS5juFWE7SmNA6ED8Za41ArsM9hzw/xKXd7XXjMUoGGY65mbkYdPZpKnETSD4W2TDaUfcADVzLpeLsT242Z3Iqtt0k2stkBBkCZO3B/Lqmbgo64jf+SGxxawvu3Aa2bQWJ9/pqVeDJZe1hUq2+iVMFWQ8EucschGeNsnS7lOcczDU5FesI9We4pPtwQw9r1CMuVS2Y4DFRp3unz3EI8bTujkDUvbQcCZxjLXhWAuBhxkFWNhkrtNEdvMxtbCPg+zCfQ7bdeq1XGccF+FDbMeYdGauB4SLiAre4/BITYesByWcQy/j4UBPF9QZafwrFsgsu3Tm6OQUz4TK/8su/GGsvPBPff8Nh5MT0/VHUBqP46//yn8e/+z/+n2KP66P1RzHe3wGmQbSJZxcgcxuXu1WvxCyWZBYl7hgPF71xcNn58HK9JT9lZy2XDGeS+hTBca5J56iHhZyKF9qtuDHfytGNVRhxqj4X9evPxJXXXotf+ge/Gf/p//p/Hvu05wBPcHVlOf5v/8V/FR/96L2YRvG12/PRXGjFg0f34xEqeBOeMjF9DDxt4GrR/CmURB8FuQ8+uyjeKekOXCZ9zSsleJzYh8xBTaA8cg8G3j9E6R5BG73MDvxxD343MW2bTlBigMAXc1VTGc5OQie9ic7oKA7A4wEKb0jdPpZrkYI/t/szZJRfM1SFFvNN8zAurTGO7e0O7vmQZ+FFnjk/QG0q13IAozyUCqMkDGfR0iqkMe0d4RE6UMvRu8oBLIwSrkQdr8ABXrMoB4eCO1nKIgE/jbqTDKsqivZS9orZ1eyeH3FSjQ2igUcPH8Db7t+KgoJHh/1BToUQyom1S4t4ziKvQvxZy5WWcoJPamWQBmPowfgpxm2K33PLL+4b1ykfCoUCmfMrwO6qyY3LKzEY9nMp8mq1lV0j9+59iCJRUxKHqdlPx6mdX3nlpZhbcJ9sG44QoB37O3uxg1brEFNLDcMVh+06lgHDm8J0zMu5ISfxobtgO9BFoc4IELj8buiRyiYPXGL+14I40edkuhoPYKhtNHyOkIQZjnGvHO49YciRXDCZcZe9FPMU0+ZswUjukFSGPVOn5UM0R7XaE2NydRaLtDuFiwwTzQLRIgQZo4h2ahEbMOgaNBqdDrNOs/Ez1NXmdG/NBZUccen75mN2ezmtdxolWptt5mo/NeJ7V6Da2sG9HZzGr/y9fxD/m//8/xB1hHITz+CP/i//57j37e9GtduJ49N+MpgJ42S99BJM5qGU4NBdFGEnrQhMThvMRegxVkzspomyafwnMqFzbqYLjJMwJgwARqdiAQa9PHEYC50+gjUdLbzF1sJqnDTmY/jSC/HM3/lGvPrFl62d8KEf/9W/+EMsWDPeeevNGBD6TB6hAkaEq1jj0R4mAGWta55eILBohVvQuHUwijEu/SFW2rARaBIstcAUxHLOBzoyvVeXmGsSflXnalHFqtpT0EM57GI97/VO4oELxmLI3L1sj1BHV16PVXc+19OA6Qwb7XVxxaQUblprTk0e91mT35NT9VQkVBPLc3XCvH6uBdobEh5kclKsY2zhE3X7+QGWE7fyZHZr+gPlYhJ4DWM5j6cgfzlC07CpQsjr+hJadA9Xc6phIJ2qPs3n9DQyhRepp+YYF7vfByg2DdcsXuwMzwB9XL5IaN8Zxd079zPcmIRuI+el0Eb9lkxkthfqSXP5Wmtd/oCX7wq+310yPoeDKihU7ExMZ2M5us937SrMFvuODYHZXLfwyy8/Ge062hktNUIIJ48A+OARFZ/G/Y0+zD0bX37tK6DsONYf3YtLays00uAbHgG5B7t78ej+ehyheadxAe36EpPab91cGcJRbk4/ngE+1YqxspNodMnSJaRhGnDDDy1F2SxWQfZeJTZB6jouY87+y7KpnH8yRplkQ7l1h3DXY/B4IxYoz7q0qCVSVBHpelMJdWs8VJS1/AIRiRVPIIj1ik01/rQhrYwiPNTbBcAhCqWFB5HTyFEezxGP+9i3tvYg+DSxJsrNEVScwrO4uhy1hbn47NFu7CIsCsQXblyLy5R6eP9BxLiHazgOl+IbIzQuby99ckVmiUbbQAFtRenxxTUzt1AOIxU81ShwegQ0ghPM+Cz/uaO2GnfKrkdIbs6hjmDMo25XfdQFbNAqleZstJZWY/bS9Zj7xV+Ib/yn/2EqP9HkKX91UCLrDx/Hhx9+jIWrxGtffCn+8//d/z4efPQRYdMQpXRI+eaUMAhYsiMUhiMUp+HDKWHhVCHL7unG8ycdZlSq4Ms9M07na9Ffm4nxHNTCi6tVavBMIw5xzfqDw9js9ePu9kGs7+xnvuncQ0QtJb1m2+3kFcMFQ6WcIUuduTwhf9apCa8ipETtyQP7KK4NlJ+7YcEqKGa9gdLNKB49z/HgobqxHclNKGl78lrwQYvQaWWubFTkjNchrr5ehqG+b/M1w+bc2gEe0aBU4OUKNKq12pSFL4W8quVH/bI4rovauCp6HU9u/eEGctwHZ+Nwy8acIQqQOWp3ujp5K70CfZtsaDn0BHLQCqfrQIqQFtpXDey0YXmA1xBkgMHCXl1pxje/+EK89NyT8dwLT8ZLT6zF5dU5GBLtBkKXYZK1uflYaU/G7PQx31txjHv24NOH0d+H4DCAbo+DgbJPlr9upxudvf1kYPc/tFtVQVcgjRdzPQKI62pQ5/GosyT1CNyHz2y1vRVECdEAQU2uNSjLKeJ1yjhBeT2AybUilmnbVYD5hfp0LV0q69qzz0YNah5u7SLwhkRWwCOUbx+2hNUB61Nul5ubU8dxv3Yad3EBdqcJIfRIsHw5U5FnPq0doQwqcUAZuzy7jyWrUZ9Z9A5x6QKu7xW0/0fg5XsjCAnBHRmWcy1oR6OOcmo4P38y5gm1Fvd240kIXHt8H+W1Hv3RAIVArO2KTLzjKW60/g7WUojyFLHgxlyJg8CanFMw4TG0lrbedKFRF1XRg6jz6RZqFZR9GwXwBIx6A+FdPBpmF3XXBCKhpngxx+P0YPfePOwfR311MZavXDirV6ZGwdUmcx/P5557Ip599sn4q7/+9/HGX/91Dou2l2oGxnY06zGhxxTCVu2Ook6dKl1piuecNM7dwcG/C8LoHWYXJq52v8XZxKpy/eJwMp7pz0RrL2JvnxCCclMIabuzElUIJrtz/Q3KTBbgbzR0oUB7nlAq4HvaMFPlCa5qyIb+iiFMTio8LNsS7nVRjioyeBTMZ0m21zKVMgeF5Sfv2Qa9V4pHzuBCyjGXo7cLIjnPx8tIQzwinss1FfzM68DjaXvODLnfNU5TKEIHo8ndB1s7yNJuevSGJAuLiwnTaEz44GI1KD5l7jzcqSDwt7LrQyAo1j9fsHC3XFeT6XZ6zURJrjsIQGolN0c1DnDrcjcRefx4L27fexR3HqzHx3cfxfou7mFtMfZw2z66fS9+huvywWc7cWdjFPe2eum+9ccnsdM5iB28g1od92lxnroKkuz2SgdLTUnY4a/UkABfMSmJYnBLfbvQZiBsw/sSDtgngMcWqe01tCYrJU0ORPGEYdcR4i1iawwEXs9p5g9MIg5AcJfyn3j5i/H8134Rd9i1AxZj2Onl4h2GK2kawItKldLEWiDjcQTBBpzOVpw/wvU/no49yh+CX32ENrrMPuvc3Ie2OItvDhy2gXmBtrxy2oqbeFan44n4GNx8jDud/eA+A9zqCEevtVWgMHg83oo2itrVuGWklHVdQkdvAY+sqJegwOgpiRNpmc/5ye9crYsvhkYt3rMHIpwUhiBocMzwz6CszHm4DuFxbxg1x2ZgVw2vwDLewAzMPA1/OP6hhCj2d5wglBUEeXedWJvC2isLxSvMQzrxDLDs7vXiX//XfxC7jx8h1BNx9ekXYq5aj/79ezGxvxsT1GkSUiwmDXm7dNHxHaExuWxZmmOZ24ljTlle7h7G8g6KZrsfo84weoRkt3sdPAZxhFfpHiFAWsc4NAiNnHw2xMtyBC4+I8bhMA2j3oSW2WyL6yNYfwPr7DwP80Fuxb9BaLfbG0Qf4TPRzsMJi2C5YI2W2B9pSpS5NEeoFi4biqCTo65CpF16Yg1DBDSEyVQVl8bON8rITLwvFQAvT5pk5Ld08sxQiHrsrdFjcBVoJ+65n0hzcQFlMMx8oni3A2CYngSmTVyqdGwv5d3SohhfZCzkPxDtbxMRxlbuZ+emJo7/N7cwJtZzp59xHw2L1Vey+qOj2EdQjWvGrmEAB7l9/qONR2jRXcoaIUTHmURxnwo9jz08glni5W988/V4+tmrudpMdapBgxHWUydIQcw+RALZMrmBhJbB3IK9Ca5x4A2F35FwegJtEGXokChPBoJp+J0rCfmZJ4hG22/DgPsSAaIoFDJTalsIMDe3Er/xO/84rj39Sly+cDNWrt+I+bml+PTtHyEMMEuqgyJckF8e4PQq5auk4AwZrgm+Vokz14hFV/Fs5mDuSzDRpcPJeGpciZs07eqQ+6OTzOhrubNLFRqMiSntrjygrXMIWFtXFuvWaNdRONS0uR81PSbwkNaCE8cirYix8c9jRK+pvPHKtCDgqyS6imI4b4NjPE0QV4F5bkCdCgNCfAiOXD/TZN6JA31QSFdQrAsIQCbGUFITwJzrLcqQKihgyF2uqatyQoyEUC5cvRxPvPYiFYqvM7g4+ui0P/uzv4rvfOvP0aiH8Qu/9Kvx+mtfjQ/+h7+I4d3PcgCYT0s3PY7EPfU4/f1z2urKV0/Ti3I4dIPnaniyiw3wBXxHC824h5d1uz4FzSt4B25kDG/Bt7l9AaW6ZOEsmne52Yw5jJ5Lw411seEplVlu7st3RwDbQ+S4jhyURVkdeNSksqGndjvX3wClwpe4gBccYtWiIUt4UrN8uixeg1DTxG8DF8jVplrIgIvxyM+56pJ8mYpdCOF7aCGlyoAmlSplA5OepGGACUeVmIOYXAzXxXKOe6O8ridXwcgOup3czX17YyfDTZWCOZ3kFf7JNpXqzNQtKyhWVo1mrflfVuypq2GM5SFgM8RuDvN0/QbPRstJQvVogVD3Hai3OGXeJmeN73gCtSoWRY2LEE5hgReWl6LX6cSgP4jVpcVMoLiYhoOsXGPRmZUqnl7XpdqGAIsigBEU9EQ0Jz/T8pmZTm1Mi7TK2UPAN0cZOsbAMEmXU7e0joCpnFp8d6GXXZ5xVKZinBoXBOqansI0zqtfu3Q1NfYxxN/bfBgPf/hmTONGY9SzXD0GqkrG0iK7+o1ejN5Ljet6EVM8U9HKIMwOakH1JONk8lamVBHiHeCVY22xWMA/UjngsY1m6vEAC+eAo0XwvNieiXmf39rPEZrOrcgJOtSV4+nzL39ArTMFkOREGHjO8RglO6O9hoW5r+XNnpW8imsObsRdm7h2HiMw5whX6OBoxjnClFWYqQ2NHMszklY826g1cz6BSt+l8eUT2UjGNJyoVauxtbsVV159MZoYA2EDstgiPPjhTz6Ob/3bP4qdB3dg6JPY/PiDuPvGd+P40RaKyAHpJkthXGFFWOD/VBA5mY1PLqEYEC54S6MBWJmUszvXsQ+Oaj0Fd59NHscoN+Kpx4BSe6fVnO+wB50xr/CqPSl6Bm66VIs5nnUH9pZ8jmGUdioB18SYoT75ZIRC30fwdrq96AKiyqGC0miCR/zpWAC2a8D1DPLyFEL/FPx1Fca9xLtLlOHeEoY9U5wKfxnHoyIADvmG38qNjK6iTw+ENia/Qifx6n09bBVCrsE6M5OGpbPXie5uBz6bpA3uE3IcnU08r5NpypnOBOUU2stcjnnC7KWDhyTcxOqFpVNdhzIwpBLNufm4fvPJ3GXK7hB7B9Ssdh1ub2/hgtiBpIKwkDNWgj7JCHz3ktZKLZdeiOTn2gkA2NshwNMQYMHs+aPHsU348erLL8Xq2nJ0e86WM54+zjhqgOI42N+P3t4+loTYEgSoqZ0FOYGmd3itdRo06N7P8J2mpHtpr4XCmUnCZJyiHMw56HK7RB02Ie5BmJ86sAhX2PbbIpFu247xKn7lH/5uXHzyVbyf7fjeP//nMb5/N+PJmu4dGl/rmAkwiSWjSkA/qLdY5WLRMrbnTxhm0hIYQzuKEEJaBu+7b4ZKYoB72qON5jkqTz0Rf7q1FYfdnXjl4kosgpvj7W2UEzhWIXBojzJjeE4Pys7wwO/QSaV/zlR6g5k3kv6+ybPSRH7QouhtqDZajSYKGYHhXUfMlTxFGXhlt6lbrk9Aj5ylyfcFjEH2hUMnx1kMYMYBIYQeZK3Rjvr8aqx+7WvxK//b/0XMruLOUuHG7mHcufMg3virb8Ubf/LHsUbcezTei4mNB7lC2GivG8fQOD1Z6KVRsD9fr0bY0esoTJQB8Lh+oft2mGtyYZYmoa4bu9RwExvNWhxcuBG31y7GLu+MDntxgNXs46q8++P3c0Utk8uuueFCvFV4RQNVQcs4XmV0aDJSZW3nO9/xiI/M42Awh1zb2u/EaDCMOii/gEJa42xAuzRQwDYj3sETP6PKb42WC+k4aOkQeA/sFUL2+3iDh/CEiiFDD4mi/PCGvOk1x7NojLIXg1NlomIoy9fBL646rIJEUbhorNz80Ud349H2XhrACeiCFGInLPMo1hYw2CgGB3Bl+gB+lH8qV568cquKuzWDZqwilK78MsZC76sItjZjE2Wwvbuds/ecu1C1qwrkqqV1q3Tjdf3TfGDt/K72+nyjUCrxlGilVwFNiovcIjxZWlxF2WzGV37hq3H15vWYqNXj4pXruT18c3YJIMsy6M6B10K0YDinh09oKbNvqQhbupJwsznvDDNSSPCOJIhQAWM+c3bmAhlIhtOxW6iTJoTZwN0d0rBprMoEbXSFa/vWtza24tnXvxgnnW785M+/hRcgAyKU1OWO3JYLC6S3oKubMFC9wuX3KV1AnineV7kuQbVQiqAWvKzXB6xcPoYxzHk4P+QY7W+vQh1Xc3F1PhcO2d8lHsR7U5HYuPShaKctlRE9/e0de3/Sw+KkGhSAz50pAAS8OL2ConBTElaZJqHQxe9hzOLxDfAC7CLD4w03DB4B6xAFf+rYAHjRkXLIbIYw7gth379L/Tccv0EdfRTvAd7k+xPT0X/iqbjwxVezy3UXb/D+/Udx56OP48fff4M6x/HUyy/HziefxIw5BUJIk6eOV8Qq0IbSrS3PZfO4kzExOHBC1xy8k4uyKBwARrVRwfo3q7UYLa3Fw2eeie25ZeDWi2hgVdsIIIoMnLinyhS4tffoGKEacs05GS7r5/Rpedrd0/TinODSnK3m+J2dg2EMd3fjMjzzGyiXX2rPxlPgb3bKZCSwAKhGSqJPwZPmYxyk1QLOJjDbk+EzszyyhMA2KVMl7IDCCnyQ8iL/qBQod4rQwN6Gmbl21Djd3dvFV2aVS5O/PbzarVGOu+jj4VV3D+Iiym6R8iaaJqcIt2qUAyJNmk/B93brwsVpNEBZKhrYLiprFy/esl9awa1AbBms7O93BEO4N0MZ0OOLOdGDzzNxhDACf5bkkwk5y6wvmdKrKZ9c0yPRgiIEINeYfhoXyOmfRzDZSy+9yH3cysfOsMM14vkx7t0AF9pVbEeDHm72Scy2ZmEEFA7unG45xYFz6uVTt0vVBNnTapihViHkApzWz/N6NsgCLjWMzw9b4gIYrVNcyPpaTlA6gqkzTk6CwJbDUWzeexBPPf1s3Pvg/TjudzDkKA+0+ecCeSbYIAOEp7ymyOkWFnz5x3XKdQn9zAvy3U+vq+kVVi1wuvzU3QPmDoTbp7Qh103i7fb6ufpSF8IewMRDylfJ8FhSJOmQ3yEstHS8vQD5mfBYnxUmafitZPOZHo+0RDNNcZobGEh3vA5XJXapvz7x+t4M59x0jJeasdesxCYWx1Ghzn2wfJNchpgKW67f0GjF3mwjHsHEH+324433PgLA6VhauZjWev3u3Vi//UFsPPw0DcPFS2uxffujONl4HCfE7HZRanFNLBYLekZrYPW3sIv3MfV6OlpUr826c3UuaTRZi+7ihTiYX46jCYSD93gkrfUMSmNhcQmD6MbAeBcolwphL41AQhz3oPXlk/r0ktwwpkm7DW2CEOcSGvzLhBnPosSbyMrEoeNioS31ilt50mn/LZRAGyKZ/9DjkVK2YTrbxnM0BScx2rw3S9Hzru+IsqotzhPa4AfTaMexNFGo9XYzqoTpVTwDvb/Dzc240h3G0pgwCXz1qXeH8MjoaBYFcRVDuoJSnREX1DuEp12gpVmfjjZhf802Uk7yO/yUORT4rbJyZfUWfJDMInvLJP6Qf9RYfn7OSxSgwMtE6Q1IGBrmKyn4iRb+5zlfUtM5bNOsrm6GCsKeDbWS7uv7H74fr37hFYjjkOiT2Nrcjdn2HMio54Ach1kb05X4mziWexeeeDozqq6+kysnaWYtF+Q5hsLxC1aeQ0y5XqwzjUWFSBTHArRAziIqpFGdjf7Sanx3ohnfO67H0dKVeOLFl2NvZx03Xc8BpYJiORl04/H9T2K8vxenEMGRbo7ktFtVgVC8rDVX2aFe3uQ3Ap7XC0Ec2yEz6MjZcyHMDgSyK8o6ZHS9omNjdnB8zLU+jDxAgY6wMD2sVw8rmnkBXlexDFEO+/D6HlZogLJw/x6FB1InjEVxFVoKS4EVXGJmk6YoDP0d1am7ZLkalBGMQmDkMAbn0u0US9WtoYioY6aPqz08LvBSb5PGOE6iM+3C+ycxpgwkDGXltOyZ6CMQ27R9DyZ9uL2bbvjVa9dzKvPmwwexfv9euNHN3KWlmEfIDn76sxhtbBRvQTdE7MJfGbIBW8Gm9RPOAbvjO+rgytW551u1LMMNb2YwjdN4Kiezs7F35VJsLS+gfDEblGHbU2Fz4l5QKHyPdGZ8jiIwweuoTfcKnWljndstwqHZaGKYqnq7G7vRevA4Fjv9qJlvAmlua9LDu3K9B9ehtGyNlgqqdp4v4Ermw2jBBDhznoKeqTBIKd+ws75G+F4l/q+jWKsYz+n52ahMI8QTrlAFH+PZG9JVBoOY3x3ECt7FDDx9iLJzNLK8WKdNT8y1CGvwulHsTjLLMRrAMxSPnCbcHXrgvA9uwpJ6JngxKMfK6srSLS3puSZWrs6tvXGMUi/+siQa55EMx6nm8897CrZxqIKvIsgYyGI4fd83VTq6rF5wN55Ll67Giy++GDMogr29/Rhhna9cuZJay5dzVidM4KrVI+JdM62NhYW48vQzWM9RbOEqGQuaX5jWq6EhbvulgObW4ZBAxaWOd6pvb3ImtmDYt3njz7EkfzrVjjeOarEJwh1zL2H1ZH7pV38t7tz9ODPk0xBtAqY3+eku0dZnIrbs51naZjNtn6QtJOY78KtoEwm2mwdtjesr1LHCZa0/YeadM2XmoZG369TuzQF0UNimqVeB7cEIDv0tLFe8MApA0aAkgKtH2bsovh29CQRyCApUMnp3Lrg+AEeGLVDi53DxK7uhsbh+d3l325BhGEzRtZyGVqQS9ZE8Uk0FYQgzfTgZ621oyftzxOHuAI5LiOdTiU6jGIVpBGELhuzQgHVi8Ss3b8bLr7wUY7zA/e1H0T/Yyy0NZ+cWY0T4+viHP4yJzh6oN+EorEADz9BaoU6rJn85tL09M02ooNA5QhU687yJUxOFhhV1hLu3fDG2L1yNUQXLC75tq3gzz2JsbkytB+vkqRzRCcx2HXq/hnIx1+LYmsPmFO1F4H/0ftTWt6OC4XI2qd6ng53ssVMG9JgtPyHn9xHGzU+7FGVJ83l/czUscwHZNmUOT7QyfcxvlC/CPAM+GuKHslxYt7a0gBuwQEiC1X+4FbP3t/Ba8EhgGrvf3WzaLQM1qq6PModnM09ZyrdJbo3mDMpcujjsQLNmt6g8JV6MCJw+7wDGysrq4i0ZO0955fwPLvFhRwDCe8m3MowPZo8AFzOm9c/3eFnrLGLL4Uvl8J7Z1Zxb4HsI7hSu2sLSYrTmZnPnHgfSXLp6hadlTxALoe1LHo+MNUfR73Vz49aqoxZ4dmZhLj7E4mxB7H0wPpiEYbk7hLg9NPQejdyipHuU9SO+v4cmfY/n3kcot3hucFqlDVqQs+HPFdwzyuju92P5wqX4yi9/Ne7h6g579vc6G9RBK0gGiJ1uYBFhSokussWb3kq2zRZwQWH3eqJM/KjsILkKy3BHgmiWxan3jInTpUSIZ7BKju3vEDu69+FRF2IfHxLbO4mGciizKGfr1ROznlKRbdG9H4CHLtbC7tjtk2G4q7OqXBg1AnpU6T3wqpdVBKkMoLcDc3I2IsysB2B8PAnTDWsnMUK+ek2YqHoabZ6t4c05Qcyl9fTgnE1qV+38IbGyTA8/7CMM9wcjwoXn4+//1m8Rq7tK16M44Byj7Myi17DuUyi03Yd3URBQDpqrGJLPAFBvxwl9roGot1kkD3yCF0OGGpjT0rWauNxu/YcHcVhtxKdXVuI+sXgNmFwb8hC+UpjH0FLhEA9lDAAKBoWiQtBqqjAgBbixJwdvlbD25Hs/jMmNrcRFdoWDN4Uqk7f8+T2VAqckKQYWj5DyXN5tRmWDoi0bM3tP38FykA340TAOSPCGShjo72k8rRoKtf14Oxqf3ou5j+5HG4XQPuhHA1zkfpjAorfpyN9FaDYHfA3ORRTjDLzrAKxchAn8NhpV2Q79XerPdUjlDd5Xg9h2+b2ytLKQaz6mxYcQ3M5GZjcch/yePI+WskSLA948bZuzJH0+GfPzA8TQ2Lx+drh8XHaH8OeYBoeXiqgLFy5kjKfmdAMQ41ndm0G/H0OsymjAJ8J5hDehlTk86oJ4kDUD01H83i6KAyEY0CAZcJNG6RXsIIQ71HmA4EgoBdKuPTO9ypaNOjSXIoxckCCuh3ACHNto6YuXVmKR+Hhj/R4KACY9Aj+cirXLdw1xs7OvmO+nuH0ycLIBdX2Oi2SU8lVYi2UAB+KZEw7wId49yR4XE6fOoW9ytqDHGu9fgimXahEdFNMB7x/ZDl6TJlkhnxI1Ces/BQYr4m/XHMxMOwJQTwbBk6POpI1g+kIyL9+9lspLdBDwcLnrqE0YGRBgMKwJ+J0bRqwdnMTCQGY7iUdt2gPsbRh7RNl9GpEhJMrZvUr6MOp98Hbjy1+PL331l+KgcxAHhAq9x+vR29nK3hPpP+2JIqtgsW7fuxtjwibpIt7cpUyYDcRcNVvvW149wj+W4Q153BPDY4v7b3ZG8eboNH4K848Xl6O1sgIsCihwwXMKf/bM0M4sl0970Mx/+XmEoKSLfWZVJwhbj977MGpYcNfesM//lGc85B9R7mG4KhkO9WAoMxPTnE4lcKPZbbzi6QbCSmjmas++W60WekoKm+CHtCs5lOKB2EWrUbUNaRC4dXQ8xJOFvtDAjZjM7xn4C55LwC8QbrQgJwFieSY9ARiJ71NH4qERrt7aM4+IrFuvE6/kB1diryytLpSFWvQC+NNLSJbxYQoRcTJ9vsl/gnu+oIpaKsdVSzIZ1j+f5xkbIMJtvMiiKi/CZE7RHsM8CmIlllaWM9khDKl2eNYt9g0r3EdAxeAuwA40cbjqeAzxDoWNdxdW4ubTN+LK1bVYXppH4R1G3zEPAkBZKYj51dLLteLlFOQXewlyEToH9xyfjhEOrCLWakD9zRliePdMHPdB5Exq1/6gILLRbMIfvDscl27Dc1ydCxqn3/xZInmg4Yc4y4sKH/czwYcA2bVmn7/JVzE6oB1uZGJ/+h5u+AMa1cOy6Q5nFck4tIe/opT0HGANhNhyxqNBuCmxeyY4MhQVlnDAMwUXvH6+S5G/C534nxPyAnRRJM490XK5nV7nlJCujhC1ZvLzKIeST2fPQw/QZsYTuLVTMcKN7XBtiFe1ThuO59bi4rMv5S5NvYNuDPsHsYNXoAfmupg14viZehN4MBbt2Xj79u34waNH8RDYH4NXPT/j4iPa50rJJzynAj+aAjd4eR8D5/cR4m/BG/8eUn58Uo31o8m4C73GGI25dpN3dOudu4CFz08zQeBDJUZZ8qAudhUB9tOwtFKfSXpMu/nMx3dj0r0uTpzABK7EP7CdK2QVgLN7M3ygXq/XaJtzYXJhV4imst2Br+p4Mw7Jt/teN1H8y4oaTvlCPvL59CSEUtmi7bIZ+j0mKa+FIpVWM1DAhXKExa7uCfCRY4TxkNwcKb02YHFLQ1yf5Phhox6DhXaMoKN0P8Ir10hlPpAwagyOKkvLeAxWyMsJIICoHJJJ+OV1mdcGnwtcsVa4dz7D5xnbJ4IUFhtksiiR5jtUmq51eh26Xogh93DkCCcWMqahysxRWIbDnuXwgXsroBAcCNXrdhImY0ej4KPDIUrggOv7cThEeSC8nd4B7wzicFA0trGuiE6YgSmtIuXmQCDqyco8+ZETxvjMEYS0QWXUaLhtH7E5Vm6SGNX5/w7WOUIxufWaU18dLXeCApOy5ziwHOszFoYsKfgyoETxP2t1kEx2A0L6JZSCa3N7zVyIazM2vEZsOwSex7z0iPhTgZBBzhPA5xQrdKGdlHeil4ACrUBs53U4qCtjTJ8QFxAP0Ao+ePHzBKUX+dS7UkFLj3NrXeNaA7w7Ck/eqOIt1DXoI6dA4+F0T6I9nIgucG00CD+wiM7/3zyM2MAtvvzMK3Hlqecy/s3xBgipszOnZuq5t6axvPhx2LbK//vf/V50wbldtn1A3kUZruM2f4ZR+Rj6/YzzA4zATzEwH8JP95GWAwWC58W9eaXcL4N291xjBOs8h8JxF6oyZkd+kE4oDsK181G+bjQzpEw9S5OEzquZuXc/jt95Myqd/RiCyAGKDwzzR/niTncKHGkgHf+QPATVfcZesjrKwfVTs9ekgmdLPXoUy612vt/F0Gh0ZuwdAO5MHabxgp/4lKfkG+nhDlkOrNpfq8dnbfgCrX2wUI3t6lG44YFjIxygZ/4q14XgTXvYzB0MKGuTMLB7YT6GlxeiWyekoCy7lHUUTDgrs45wFb6JZ55/Ap6QEWQHCoRA2XCAtsHJLmL47PC32tVDy2KX3LlA8FK+51uZgadSt5O3q8UVZBogwOWyHGL60Sef5DvPPvdMLheeg6EAKLW6mV6sttRL947vI3MMeguIUgNt6bJiU5TbcvAMGtClt37y/k/j3bfeCTeKRfVFvdmKy1eupIDf+exOdLu99ILOl9NWlvIDJKrsHKxjd5rr9zmBp7U0F9cvLcZ0dyM6uLciUArleo3gQPd/GgUyA0MdqnVxmz2c7OQBaspovFSGKDMq0XhYpzjXmjgCcwX43VfSITwDnmsByzUYR+9iF5z8jFc+w3926XV9K/MZZ+hOJZy5AQp20FeFmN9usAbChJzYKKsr3gKf57pS/4FvKSAClB9nh7AhvTHEVe3NoKDhWZcMSzVHebmlG3WbK+lVqUI8IDAmIyFQ9vdL45PpRsyuXo+v/uZvR23RtbzhCfvbaesQmiYO5A+Ex5je/MoP33wrfv/f/mGGlS4N5zJ5c3VCut4uXoM5BhViUVwaGWmo8i5w84P7npnronxDJx+yp+GZZ5+Kp5+9EYtz86kkaQpCY1e9ihYccC0T3r4/XYvh3sP49N/9ecwcdKJFm/TgqoQo5jqcfSkQ8r5zJ0woOgtS5T7CFXccjz0FDsBC90QfhePMzg7txu+KK7OzsUxYcYDR850FlNaUCs0QA7hyBKQEzgYaDiOwdQS8ibLG8J0O4Rbjhtl2zuKcwKOTn/iXXbYOk9ezdzd0jck2+F2vVqKLFzfVwjvD2xph4AyTh2NHFx9iVIfRw6NxrdCJp569UbDKce76O/hBRBVB59NEBU9pqUS4GVzjFQV6CkviMFKn4xZLxrMc6VLh0qaC4ZojD9WCEtVyNx5tER6M4/LlC1EDYLWjm536vHDIMJPGTrpCvo+FSaGGGRTKVEAgy/5o8xUOlPr+978Xu8SBDrYyX3D58qX46le/hGWaiG/9xV/G5sY25ZWxGoqWkIo04eM/PgpsZSAW8a4jNOea8fRl4tSdR3Fy70401fi8e3RueeAPvYxkkNJ0ScmpYoS43JOBEsk8b8liYorrLrp6CYXpLkobw14MYIDK4USs4s7OQvDPINRn4HCngneB265mcr1KqyloRSnArEcwximuYhXcOMququAmDFot3EKuJR2tG5wVq8l3AfWasPJd5VhyMOCVukw0nkzp1SBYwJoKCIbTuzET3uDZBjCbT9gYHcbHfRgMBW3Xn0u5Ty+uxEu/+Ctx9bkvwOjyFnzF+9klSAw8OQ2ECLXD34/AwZ23vh+Hf/12Ltjb5v1l8FBDSLsIwnt4hn96/3bcsd8N2KuUYygGS3AkdjkoDxiTLjaQ4/wz+ZbzwoXVePnFF+PS1UvE+2o1qKEi57nMjVB44oHfDz75WXzy3jsI2Qi8YPGBs4EQz4Fn9xGpcJqIh8J5ppdK/Y7+tOuvXUMI+RyisF3uTw8ou+FRMvVaJS7PNqKOLO3v7iNzlQx5HMWporAL2LycmzwdgqNDcDVaqMUMMjPbOYqDxZnYWeP93UEO+GvhzeLfxlDjBC+ce6hzeG1tDOkOLftg8hDFAA9WmxhVe9gqeDJ4TfD0Ee8cUm+3P4ztvV1XcFq6pWbKZAmNcGDH9Iy79jSj0ZrLM5ciX1uLebR+m+/uveD8iCkb7npgYPIYzWNS0a48rTxfipul0HBfHlSjKRiGCgM0526/l+XNzi9FtY5L2XAc+2K02gs5ZzzDBrjX5ErG5mf017vwyFlgVD/EHXvnnR/Go0fbPGdGuQxWeeHFZ2JpuQmzDOPO7U9SI0KdFGCLk8FUEQpuWhsP7/FXkTAOH8VxGZ4gBNeuxjEhTxfF4xb6yEthIF6RmUwclrDBUZWcadns4yfWltkgvPY+I30IYq/MNJ7CPXDy7b1BvI1C+BDivg+h3oCJ/hIh+yG4fIjmOYbIZovdcNftyVxHIhe/5dRYUrp8nZZCX84TjCVcKghh9Tlj0Bx/wHdzSCqVIkg8xLMqtxwyzgVnf7p/QhWmqzltug/zDY5jFivjDMwaNFAByTKzGIg2IcEmdO8CH4TGh27EhWdeipsvfRHrC2ZUAvwZLrhNuyP7yj6ZYAn3Y//Ro3h0717UVudzM5TJubk4mAM/AL/hXJyVdvRHLt66h4Iq8JUEeVEEaYCAP1ty9vv/+/R+rzOM9cePISru/GQjWrrxGaLJBuAEBWDCb2v9UXz64/ciBl3eQlih+TE0G9urBewdaJJhNMJuredD463HnJvD3R3leHQyig5ykb1ReI/2+NjL4ZD/BgrU8NqxEU6+6mXPhXkNDaWhCmKEgXTntSGKBBaJ+Q7vV1FoGOKlXby503FstdAFyKFhn/yVCoX6fUfvxhxKFe/NfSuUOxciSrwhC9OTLvLsO6pVYOTZ5JODfveW2fX2vMNC22lRi0umAKJFTGQNcC9gVCeyOCqSizlAJWcB6iepcanUGE3l4vueJnrEmqO3JokBteIVrQUaS23WwQo4H6PZnkskC50KKge2HI+T8QW3bLCLgMj4NNhl4aq4RCoGEydvfOe78fChC8BQD0i1736a8OHmjSsx12pQXyO2YKiNjZ1Emt07wpWqABgzKUi9NDDr86a5BBk5CQkOJiDYcaMW76zfj08QmI8Rjk9o923afIfPzyDwJ/D5B/z+KfC+RxveR3g+5v07lGts/AEM8QH3PkBp/oQy3gV3HyFwO7TdtRy0DiPgsOcBZIEzgMQjQv+nd9Y05DDM4jY6CyZOc5nPFiYF7zzv3Itp6rP7MEdxqru5B+ooCeHkmt2jxqKpQPS69DJU4pwOKdbzSI8AfDhZyP0k3JDInIh0yTH6XJuBierg1N6EXQSgw7sn8NP03FLcfPHlWLl0qeCX8vPMpul52FVoCKeVpYUIid2WjpY8np/FOs5Fv9mIo/n5GLXqMbCLeHEhPn34MC1wUcnFQOhhFmWQP//GIX686GlSFcH3OYSjs7OV+Y75teUMkxRMBVul6Y5p9z/+IHr7m1yTp/G88GhcpNV6TNK5HN8+ys7lBfFR4alKNGlcg3qq0/Yy8QD4GRDaOcnN9Uycyr8Hf1jGHG0Vdx2Mmj0kTXBrHsJp/w5gsvdF4XbejDgzLHceRQ9lszmPwSQc6LjAMMzQPpmJ5dFUjpo88TmVAd7NjJ4DL1cxbLnqN/Dsj0v+RTXtP0ifyk32T29fPjH8Xbm0eMsFV3ftQtrdBVlYfE5jfPeSOBya3R4igP3oO0Q5J9agG2Bus/cSRWHW+tgCEcDtdMtmaLyDQzLe47pbiGktMy8BBXoHODi8MwsDGLdCFjSo7pmKxv5mYp3s/uJ5TmegKbgqiWQE/t7/4P34mfkK67BB5jNAWmtxPq5cu4jhwvnm2f39g1hfx1IkQ6EM+N8jmUqsIATJWXmKH58ADuCynrn5Zly7diETnPudLo+nLUZAJYT9/Qg0pTrAyjrSN0JgHG2nDUk7DiMYv/q7dA1a71kqC+bzL5Gb5xmMwO5aky6sYWhkj46LzqZC8+R+eUPlcPZqHloP8EYT/JZeDfdyYI3ty9+Fdr7iNVuUs/rApS6wtPEd54RkzkiYeFDQnWCEE8PzuMbEx0cXrsRPsPouNnOC4l69ei2u3HwyZuqtGMgz1sGLxXKDUz8pU2VfRs/SeoQmPQroqOJxRSLhaDeaKMU23uRcfHz7dux3dwvAFsVx7g2UNQpUEGd44fz8IY70OlUQtGQIHTa78DQKvEm5rVY7yT0c92Pr4d3Yw3txi0BHoopYKFvKBD++L0WpKI5QaIfw9QDB3kJxGEK1METOgekP3fsCa008727d1iUPuGiQuHbdBlnA6eoz4hUqmetTrsx1uNDKYbMSoxq8z3MqcxcWfvJgIprdUbS2ujHt3gJt5GcGOiLwKg+nyecObCiXGcdC0AS9iWnzClS5h9JwvQx8+nAKgKG1uBM7hpyGjJXlxcVb2V2j0FKxw1NduMFZlcm0CKjdO+JU1jAr7Satbh7qyjfOUc+4FXfRRvrd0YNJDhAlI2cmnfecpGMDTfY519yddl2HcGlpkfqLwObIMBTKBMxpb4jaa8oFJwBcyk1OaV0UXMs/Cbs7V5acwt2Xru7SG9PNVrjs9yLf6ygihyMfwAQPHmzQDq0LD8pIMHwCnaJxJpYpsHyj7GQs2nP50uV46YUn4onreCDt2fjkk48pR4H2KO/6mUqA5z1NFqUXdHaIN/cgmMcSuiJy3uLMBTuyzvOzvAN0/Cm+/AaWK9evxtWbV2OqWU8c54a7lKniKqoF8irFPK9lHPOO3WMFxp8LSnZdgSkF0XL9jTGBLsCPpDsuJZvts7yZJ/iTLuZedDNzXgWEdG7HVLUVsyiFjxCi9ze2sXbtmGm2Y/kiiuGJpyjYAAtmQ+hLBh84YXqZsXgRpQ3WaR4J45oxbxm7bz3wlzjCsJxAy59++GGu05jD9aGlEMpfnz8P/N/8lW/Epctrsbm1Wbw90ZKYkObwUeIAjAGHSqu9MBuLSwuKZRwQjj7+7B4RxC7v8Rz8J/y58E+e1Gvb4dcKXqs9avYeNd0oaKkRsdCOHbzg0UQ9Z072EMIHxO27et60UyOl0DsXhQAD3nRcDwItLakP1AomIAKf4QSa3Xky0wh48wT+clJFHc+bcpQI8ySjxmQqGYX+GI/cZ22yS9jXKPuUe7ZFecX0xzZGXv51WL+USOV85F6oY2R/FOPOABmbnrxVegQKe1liCgRf7cJxoIcsYsLPNfsyFwGgvmNXjwtT2h1UBoTQQBMZAGLX1ufLjR8XZtP1zaXTOPzdJzzpE/fPE0+6EEYSNl2ZwgxTJjT9TjlqAuNslZiKQqfCXIKexO72bmxubuew4UxaIqCAF64FoeK6d/d2/PCdH+EF0cLSRJ7xf38Am96B//Ia9/Q+ONwp+ZVXXogvfflllMOFaODKLy8vx/b2dmxtbiUuykE5eZz//tuPJorqa1/9KgrqfuJJ7XxWJYdfPv/BN/5EHs9MEoK9/NJLce3K1TLmA2L3cp699Xq/MFIKsyeXxYFtzbgZuJxvL35yHgZw2y2pW62npQXkbQvJ94VC1qJqlJZViCOUlMoBWugVupJxg8+mBgVcf7r5GJcaRY6QmNiamW3H3MpaJpQnJvQsIRgP2lUpbdNCUZ9dhlao4jFnIB8ewlfS/HzbQd3dMcD/6Z/8RXzy8W3K0xipCGgrZdluy5oklPyNX/878frrryfeBgjkzs5OqSMPW/bzd/Q8FwhVXnnllVgwp7G1E48++zR2Nu6iJBwypfKQDrwGHsRH8kjCi7BCC3tUVGh+n1RoOU/Ajft17qEMdrour+falXpo1E1RKdSWk86IM1ancsfsDnLUQXa6yMiA6867meSevTUNNIaD1Gbg/X41CDEAiboPqbuLK6Ec1CmzDW+0CRfsIBqlQgEW7m3MTccBntxB/zDnrRzhyaR6pI6j0Ul09nt4wk4f7xFKHjmZbOaWSD1HmJtdejoazUE8Tu10fwMXsXAARw5tFgkAmmMbfBcg1JrGwQ7eMISYwAw5OnICFyuHC/OQzJBDTalHV/EIV8uxCioQBTgJTblaFhGoJfFM+UDSVTy6aA4gccmqVB5oca3xw0frxN94OTCQA3LM0Lpl/v4OIcSDB9FNjwJ4YUyqAQb+sxK1tASQWfyJVDlY6nWUwVde/1Jcv3ElZrEGLhfe6Rxkm1dWl+POnc9yEFZhSt8sbfyfOnzOsOrLX/5SHBx0UGQbpU5f/ZtHwsZ5bg15xpFyzz3/TOLWq0cbW3G0vRlTp3Ztoflpi8Lj5jUpIODQSUY+m4NWKENigLXsrx6BLz9VASoE37V78dzbURLO8ZswQh/JLKx4zjAOlorSjYOrLoLCO/dcO4Ob1cZsrmDtGAUX41E5O+4DDGebHA2pt6G3otdgoeLUfJUYTOvFtzGepkbU5ck2t7bjX/7Lfxn379/jiaK4hMdSM58FL83NL8Q/+6f/OMOt999/P9566624fZsQk9KKAlG5lWcTH/y+eu1q/J3f+LVYJuzc39qI7Qd3Y+vBHSwsdC21FH6nwekxgUsNkz1lGi9P+dlEsntPirfjHu3YJXRCcR/v7UcVYW9QjmFAdieKRNvsB2VnHTRGHndRGeHS07Tt5rkSZyiQ3EeUhw4JGUxhz1BAVUVxyC8U6fzYMIN3McLb7el41DKkqKAUJnPeijuwuw/Mxv7AToukpZHAEe8aHdh7ZpI6E9VAVcGFuuUq0KWRxkPEdzZchPOXyUSR4sOJ2HNilHxCTrgAYdaUySiUQjIjl7wuACLEJJdTpg8HLtXWxVvoh0tPra6txvziQoYfrovve+m5cPquuHMSVSogrQeCbyOckusgJLfU8vpFynEseJWWtZoOt5ZtHEHZT8vhwBmALPDzzcNvaWGBzwVinnr6Znzta6/Ha69/Ma7AYAqy9/SOrD+ZAaXZJOZtG1Jgvf7mIYgeaVX+lkPmunnjRirc28TKHv+/jxaBTRxzCt/83Gy8+urL6e5j51EKOzHe2Yoqyspg6HyJd26e0YefKmPpdUYr8ei4ekM4DZsM73VhVrGmcHKWmL8kXdHAlG24YS4BJkSo7VHK8SngYhKaTUL/AcL7AZZm1/vVeia3dKOnMSgqHPlAo+CwYL8Lm3AWgySYwlG8SZV/wpHu72R6Zv/Nf/OvUMqdfPbzd4RD3qSea9euxe/+7u+mQfnsszvxk5/8JO6ZI0gcwlCJJY2afBq5CNGv/uqvxjd/+Zs5kGxzYx2vcz02H34a42GHcqE1j7pkvTkuu27Ni6kszZPRdE7aRzjh/A4NplvnjTE+hxii422UwkE/98BQIeR6IAi3giwu7cFKj4FTLnU0gBZe2hd1yck1oC/hAqdJZJfFdwRr9u5xQqzoVvE02u5lMoy96nFszE7GozoSxPsNPGTbO6yZC2vEo81+dFEeOcaEW4bYUJjS4QnKz7keXDevU5ldaN2yEBEssWReEaiGlWvyOy+mprNBXufIzCXY8zmRUwaZOEADIUQTafPLHv80TKUjArEibrHdmG9Ha65NXNaOSs25/Ghk6xE4/2QUIbcMmERx8I416xX0u53cOatzsIfH4d6DB3kNjUHMW8MiEWroph2hNXGtHF5s/7GjCrVudmmq3ZUW15588eXn4sWXno1r1y/H2spyKjYP25E1A4+j1or7aMhTyZ2C9/f3Y2NjA7xlM/PZv00peM0yZPgrV69g3drxwfsf8Pv8ea2m7eU3MOXzhYfzeP311+L69WsIHXBz/3BvL8ZbWzFjyAaNEjO87vPpHkojyjhXClqgsmReeUaljz9QElJ82jvh6MbsfeB5Zy7mb9rr+IWqAp98wJ+4EQwUpD1Mjtp7SN2fgN9xzXUCmjlNeX51JWbBkQPccrEayrRy80bZxUf5yriCPk6l7Xf5yjDBZFsVJXEaf/hv/k1s4eIXIfedM/xQpm1bXV2N3/md38nyVSKf4sl9+umdVDK+U8Sr4KDRasdrX3kt/u7f/bvxzNPPcJ9wFt457HVi9xFe5d4OAgsPKcjAmMoHHtdjyjDWfJef8PIUtHAmot7Z4ZC244of7uzH8e5+nMJvDs7Su1L08xB28Cuf6EHrTasUhEvF4H2ttfcdUt7DM9hqEwLM4gEo7AtTcX++EjueeAOP6yfxuBnRhR47aPqtRjX26yppwg68h5mjevRml2Pm6Zdj8blfjMPqYvQIMfrjHrhCUQC3IaX5rcQtyAezyCEA+P3ms9dPZXaPQhDJL+ILIUSwTMVXkAXguvfqMAvjWwoNbkpBFN6CygJmSu3qfYnNy4fTvAc27DoxA2syBPhzNGAuiy5SYHSBkiDJJFbqCUJL1xxwcV16C5d1G2fpYSh0bgoz7A3TdbVXZYx30sXS7CHAuW6jQXaWwsG7CyiBV7/8hRyXkYO1KFilUBJtfIcJrMPy3WMhQYEhhU0lsY3l/v3f/1fZ45GWTDX/txzi0VPhN/594okr8a//4F8Dpzguz/i+z3j4afkeK8D4O7/9P8t8h9kCk0aVvW7c+8534/De3ezBcY1IN1At2+E7Jl+C8z54sh2W58AiV9p2erqrbLs+gKMXMxFse6g6P63fT+kK3uWH7KHwE4/OVX9MVMdMM3qnM/FjwrVOsxYLKK6FuRWUVyVq/G7NzcdMDqLBAz0TdnGZ3gP8lJ4DcJx7Kp4l7wIA/CcNP/jgg/jjP/7jpLUehWUU3MgfE3HziZvxj/7RP8o8VwfDcP/e/VS49wg5zvGpsVGon3jm6ZzuffnixVgk7HDDYFcoO9h5HDsP7kVn4yH4NZ9WkpXCJw7kO/mtGC6NA7ytx2BbHOcyPMyNYQ8PunGy3wkXxdWDVWF7pEHlAJL8PxUF91QIGlXhlEbFODs4DXh5RKtu3sCdwkfNyRjgBU+2qrn2hEraZywn5ZDTLRQqhDFTU6249LVvxOjytdgbIDMHTh3oRhcjOu4fRHd/Bx6fSq97+/Fj4MWIo5j1tuQBhLC0f3FptuQYaIw3vSdCyypHQguCaVMyRbpR0zkE2Y04XPxVhq273BSWIncnmiwWFT17ZmUUCAg/GsQJwnrkRKdxH2AHuQCLcbpxDjeoS98B5ud5Y3oni6RySP9L78E5EFofGBVr5YzM6QkEWnaGkVxm3lmQKoUTPIvjwwEM0KOxLknnQJypWESzrsw34urltfgSIYNzNVwyK2fcnX0qCFqDdME5XT4rV53K9sncumKn6RrLlA8fPMhnk+zi8n/iEJ+GLHa7atVoVLkBs9jMcsiQJlAL8z/55JPx0ovP57vJ7MDmQJtHG4+ju7uNa4nSgm66gTl+wRIAwamzyYO85/BcXfsc+8B9KJsWw5WiXFEqx0Uk4RFWrIlK3e/WmUlHY18YVAGbnqjHzul0fH+vH3+1exCP8dC++M2vx1PPPRVLF9ZicWUlWgiei4w4X0J+kcENMc9xU8IALC2GwE8ZTNyJBJ8oymwy3njjjVhfX+eZBK7QQ4PD5y98/Rfj7/2930z+cTXy84Tww4cP8hoPJb9evXotvvaLvxCvfuEL8eQTT8bs7GwuLpzTy/EI97cexfbDu7DeyCZCdwwX+LWr1J63THbLC2kk4DRAEb+nw6M47GCEDojZ93pxcoAlRti8V5bUA17aI9w2O40XMmaYoI7IUI97Kg7/uJR7bToycbs5EVt4CZt4B502/Id3dgklvDouid7pwWG0u0exipN8tVeN5e5EzPG9fYh3t7gSp9eux8GIEnMX771clnGIjGlaq3VkdX4+li9fhUbtNGqGW/KDmxJlmAE8ldWV9i3prpPjiCuRaezUaOL218pK0M32fDSIqaema5wQGwEzpMg+8WwYtgxt767LYwT+kNh/1O+nxXaGZK6lgLAmniBIriQjtlQ61Ouio860U/i8nu5q8omMqregVtVSgBgBp4UO38wwAcF3t+Fubx8G2ePscHZz0pULdDrsWgIJq0taOerOxUlvvPBc1FEKConegKMJZQItRXGtUADUZeu09F77eSyeMofsVGIORvv09u3c90+g/zbFYP0pANxX+SwuzmUM/POkpSTzs7xbEmUwAAzx1a+8zvNl018VosrJmYgb/V784ONPYvfItk3lQKT00dKyyqBD2oCipR34Y9RcjhOInXs4QmO7Jos76aAwx+OjkGHOnIsBCSq4szk4DQHvU889hOG74PXtXi/uAfIId//i5QvxhVfwuhqz4MscUx08FuOQioWKVaKJQ64VuldyQJGNNM4VD040MqksA9v3/8nHH8W3v/0d7p15hioE3lPB/NN/8s/ii1/6MrbkGLqXbPrWzi5K4WHsbO7QyolYvXwpvkDY8AoK4fqNm3Fh7QL0n0mvRF6UV/rwzBDeORwcoPAO4T8abegA3k2al9MZinafa6nhlTGmGf4+7HTjaK+Dp9DJjZOSuuAPnZdh2gxtcxSpytpTekoD+YnHaJdUV10UmnvowRnrN48qsdonTOoeI/xHsdA5yfkRU5wLeAVzWHiXgWtgsMBMZGTM+2PkZwJFOLF0ITooqYOUxxE2E20i/4F/Q/nm3CwhXzsWVy9EHV5yi4cRuE9+AAaVROXGlbVbOSYBrdi2B6KOW40LqKaXCNOEBxmjUrCWMvMQMKKE1sVz009jfMc+5EjIjMuL+wU7QGz7pGEyMcaRggWgMswRFgO6w+xoOs4MU7hRPIaSd0h3PhXFRHaJDiFKt9uPA2K6LpbCyR8qCPthHe/tRCvPqZwcgwDACEfHKgdgAJCac9IxkcvLayg/EARzuzBGkgygZVQ9kfSe+C0Bi6AWJSFja228B6cmjBu4ZJsbW3lNJj5XDkUwJFk5vKywP/PMU8TNmzHoG0z5bFE8wqBAFSUSuSbmV776evYIpXJLpQUMk+N0z+/dX48HhBWf8exHwPTJ4Tg+w6vSKd47qUYHphlMuujKUe7S7dBqbVnOh+CbVgtHK4YojgGaoAtduwilw30Vr09GJ/HT3mG8C77fweP7kLJ3Aa0PrVwMVkG9eHE1bty4kR7WuVKVxuLA3wWvleijoNN7oA6qz/vnuBKfvmOS12vuQ/LH/+0fpYL/Of4oBx4yafjsc89FD8W4f4BrjGLY3d0Dn1vxAO9CT/f6zRtxExxfuXI1VpZWYhaP1mRft2s+CguKO72/sxWP8RT0FipHbtsGr8P7k/CH5gro4QWVpcoIYcIjNo8QXbyR3iCOOr047g5dGzYnyfmGCsFYXd7BOed9WESac908jacjSD1zWTp7FTgd1FdqRDFQXh33zcVnTNjbEWBuCYmMesqK6y/g0U7gxUYdhW5PE0YZ/I3b9Zh+/vkYtpbwDJEbeK2KhzxNuF2rm9+rZw9jq0mY1+BstmNuaSlmFxZje2cfpQAU0Mdu0sqTz9y4ZfeSmiSXA5eYEDcVgcwKMFoCB6iMhuPsY9YrUAkc6a7jgim4hhAO/ZQJdIXtPVAQdPlBD9od26wgAWxmtK0jGQlrXXEGmHFoEaYcL6GiSGZRAZlJpDD+HaEEhMWEldpwiAXrdWEStHcPQrlGpCO98G2iBUFbNr49F3MLK7GyfCXaM3NJuL3t3bj30e3YRLgsr49iyW4/iDQFsZwU5pwPmcmde1wRSPj5l/FlWjHaas/M1tYGQop48l6ysMILvOc8Xdol+CexvLYYL7zwYuzs7sbG5iPKOHvo7Mhyz86rV6/GF7B4LqBxnneBV2C4Uzw5l3s7jbuEMScqPsrWDTw8wRqfTKUisNMtTwhtotMh6tLBVZwtR/j1FpwH4Dh8B924Q3gXmndoSw9WHfL9CC9DK1p2JpNdZWHoBY2effbZuHL5SuLQyVzG7pkwPmuX7ro9HHpK6UWIQ+CUT1T0KnU9Qr1HeeKQ9//NH/w/4/H6Js/BjzxrwtgVh775q78ez3/p1djd342dvf3cwWx3fz+3Nnj0YD2nq9vLde36dTyEtZjH051H+esR7+/uEGfvwidbsft4Pbbv3okedHMymwrLsMeQ0Xk5rjk6PdOMxtxyrK5exnU/is6dT2PyAOHpdjOfEMiC4a/+mLkBex6SQNls2qj2458Tp9yDZIyoDsD9EHy4mlZaZnCRg9CAT3yV/BxeBrjKsJ3vDpu2JyKHsRMPG+ZmkgP8a0jNz7lgs3mmacLO5nMvRHVhOT0C15ZwoN9MfTbDhjpeXRuczBDm5aY0nM5Snl1eiYWVtUym74Fb51dUrj1589bn+gogjI9kNLP/ZeDSKFw/3+mZZfVos8q6qEifLAJCdfFlcK17DmO1UXVcUDSd3TupDHRfQZzjG3TBuQjhddN0Xw4piniTxpXeiHNE8T7IK0tPeU3lYZyvFdIRg8EhjF5JwsmZm59CNEMZE4+Dfgkrtvf34jFx6GMsxTpW4xFE3jE2RanchwnvP3wU73/ws/jA86c/xbUdx9qFVTQt4ZS7DgOzMGgGhE0PooKbKeM/XH8Q9xHQXOUKnKjQPHiM40xIuGV49pWvfDU9gffeey+tXa7kDHv5jJlw3y/eg4nHlXjxxRfyumVmHzpt19KrVJvNFu7wIGNrhTXnd+hX8l0IVCAJM+WXwUPizLIcx4AXkfQsAgkrW3Wx5n7h1Lug4dkQ22+bbWI6dvyW8Rx4NU84lcLuyxxZpZ9UruuuspaBPTUsJoOdXpweKbzhOJYDBP1H77wT3/rTP4uNR47xEC8ID/wmOP/Z/+p/Gd/4xtfjYGMzdyjrD/rR2TuI9fsPY/3uvVQOU7ONuHDlcqyCtzm8hAa0U2gHffeQwLtQMWzej91H96O/u4m1x7Okfsch6CVm0hmhrC4sRIvQYw2X/GjzIPZ/9pM4xcs4JXyIoaGwbTFZB9bBXQmnVbR855v5nnKvJG0d7Kc3kR6Fig605sAtPqVj8SKAQXSDQz6yDohzVq4U5NmsRwKocM2RuAwBHnkNTxjBn1q8GBW3XsBLas7O4+U0oqEnRAglrvWKZogAxL0FOwxcb7SJp9RAWVy4cS3XxuhjZCuLq3O3HBqaibphF6/ApCACZ85AwkKYHCxDQcBVPgFSELU43EKbO9AGZUI5Kg/X1nO0lyv9OofdySpaadiaE0VxilLwO0hybX1zGpn0A2gbYFjheAoKog5zA2rPghR4KPvS/e4VGSuXvgLB5iiERyEz/JFBs4sIWdEqSJ4kxCT1GELICDTGlZrN9i7gZq3iWl2+fBFLsXi20zHezhgXF6Vk2KDQFmGT8Y8IN53E9WaGNipVvQLA4jv3/Uxli8ACzwsvPk9o8Fpayh/84M30fvIhDnHrmS+DF3986bUv46pfSIHWOrj/oAIqHHo2rm0x227hVg9i226ybDz1O8oQfAunqgCbnNjKIdsoDilRHF/akgrFtlileAVervtZBkcJIgJ9gnWXGfM5MM+zVy5ejpdffDafUQFoueQZL5QeBhU9Cs1uVpolduyqdNl2PQy9A73PAQq6s9+NDtZ4eWUx80BuOLt26WJ87Ru/HN/45q9T5DRh4zi9SdcwcEj4kHDiFB/HbQ6vEFs/i7W8fPlGLCyuZnd4Db4ZUmbnYIcTpbC7EQd4aQOUSPbZ65nilQibe1bqJbaXl6K+tIabvRjH27z3wY/53MrxNznGArxLplQBtolT2siLXsjeE/gq7Zt4UvHm80WGzHW5OEoqA3Ds2h7ZwwAvmDNJz4kyXNHc7mPHj2TZHCUnxSPQX+ObEwmn6ygY+GEKAX/imZi5eh0j3IoTlIFDyKcR9DphkDQwLaA34jqrbZQ5IOW8FBWOM5kNsy9A01naPzE7Wz/V/Wq0G8lAbnjhIg/OM08pFHkAJnMqVB4SPLFJo4zlHX1nb4PZdl1F5+fLPGndeJZXk3m0+DZO7ewYBwVThZGz7CjacRHytrJVNG5BRAqwz1KnrqVhjvC4BJwxnHHloA+jYJm0oGM+rdT3VSyTeCtOwzZWtCehCuNJJWMvR3jqbskg+RtEqqQcY68VdK08B1+lAk/iFqFwH0ghcvDUH/zBH8YjrJyMb702wTPdSfHEv2mE+B/+w9+Kp5++EZ99do93/k0qFVCeR8EPD0JkGUqr93u/9x/jFbjRmbF3Kct2p6mxUA5/P3j4IN56++346KOP0op4bcJnQKbKq2TJwWMyGsLOuznACSjToqkA+GUVPukYFN1/N5cZ82l5nol/n+NPd/tXfuVX47lnn0IJmFjW3edNLe8Z45aQQT5AUQCXeRFzEe53ae7nBNhs9/7ebrz//k9hzhqu7lzmuMbCAr/MOesXhsVvzDErA5SBhkbaunzdyWmpOzA2usWLC2sZPjqnZjAgvMQ1HjnOZW+H8PFx9Dvb4ea4DlACGQiGiwgRNswvci4QPsxHozUfJwfDePyDH8ThvdtxOoCngDkVHYQVBwX/8ja/zg0Ch231MNeQeEjYwCr48xXL+HxsDvfEj/KVyh56oTdzLEmOpfA6gmFbpZOK2i3lrKMkou0oADc1vJ7WXEw++3LE8y9GdflCLopsT5N8WuaUKCfFy0jPhTKpND0Xae/kOb0rZ1Mr55WpavVWBxdJt90Mu4xqz0MF7ZLjEWQDrSuxl6dx3wTINFtrptYx9050URtldw6hBejhTwZXsSCE3DfvkINlED6BMn4SAF0rxz9MU+Y0llz3XAWRMRDaTUWjsNgfnu5ewTMn1yk/s+o2LT0AE5hYIj0YruYeD9SlRrUM3V9zBZUWMSTegVOF27iNeip2SSm8Il3iZRcdVHK8/hhGhAOyYgVKkFROZtbd0FXX7M5nn3KfGxxlsIhfOClDi/LC88/FV7/6eipPldOHH/4sulizsmgqdcpAwJrWgLb82q//WnouRehgmlJ9npmsg8h+qjAcpLW4tBjuBLWzs525EcuU9j6vAvdT5YY+zp6YMg/hOMac7iw1pKzO4Wns4+r3sOQDrqVDk++WM11lwDR7vXphLV545tmEzxAulTfXM/w8HGZuZjjqxwAvtJc9Rvu4853oEMb1u7uEd7sodhPJBzlQ7WB3h2c6vD+g0rL2ZRNj5cpYt3/6k9hcv0t7DsHtUXZHD/r7eBDE/Ilj+MIQQM8EyosXhWDc6aUi2DtYzxWph3gK2XMgP2pB+TT+bqF8mngZ9blFeGMu6lMopvubsfnBhzEkhMjdpsGZ4qznl16ZFixJhlLwEgIrX6ei8LfEh2g5n4Vr6n+/KtBV5MjeJWmvEnBjI7skHFiW3c1yNK+nMgDnKnNlR0Vhj49zhQx/ymxl5Ai+rVdbMXFhOU4uX47J5oKuAF5X8c5MYKqY00OHz21NTnRM5jD35BVg5LdX9Poq09WpWzbaTVwkrsNFRS7Uyd8Ko8pBQfBQyxU0FUug1io8jSBSuUeOCMtneebMi8idoSzDmjlKeSKAZ6hHl1PGywQMz1teWimQmloWLS96XetR8H3G96bxBhQ2FY25CMvUWgm3RNL9A9RyUJdludOxdK1JHJkdyqqMElGcMlaGMfzMnayANQWN8xwPNsNrwr924ULs7uzEtrG+XOEznny3apXJ17/+9RysNILR7Wf/AKZTMVBCllde47tK5MXn4mtfew0CmXuxJljSW7rqhGvSQ1x52EZn4c3UKjGL+7y0tJBdxAe45jbHQ5gSroRafBYPIJUEsYFb13smY3BP/CbsMOT/RxnUa658qlaNV199MZYXZ1FCKC4Q5azcXKQHz3GEJRd5jobN4fbg0DAvLZHGwE+UsT1ACpueWnu2zMlRycm0Ns/5Ei6cMm9vWYPwIxUh3p/usT0IGBJXrjomxHA5AIe/u3uzeSbDlBGKaNxBCT1ej4Hb3tEuuyTdWHmamLq9gKe8ciHq80vRmF0kTp+POWL10cNH8fitN+N4Z1PzBp/p1Z4pA3hQYyM3gsUzWfD8GwePySe2VQGX/pnY1khwUyutYlYA9cytI73bM26Ql30v81ryJz8MT9KjlkfM08HzKkPXCYlqI/rXrkT15S9EfflKTuJyrJ15EIks7TLhfwaTToDHOYyZy+MZD2XAc2KmVcM7LwysJXvy5o3UpNYvwbXwegW21kYJenZX2gIJz5v+GXvmUGIB4rtlisZkKMsHUktJBqckGy5z5nDZvFOeTWTbIA6XyPIZFZSwJFFgxKkpwoGpOvWgULiqUnGmpu6ehv4Iq+U0VrubvK9nYS7CdokE21njlCFFrr/LiEcQn0jk+WxLgV2Eni8p53cZVMVjG1N50WA18u///u/HI5hK/FB5gQ2yKxT/5J/8bly9fhH4gZWY+l/8i/97HBygGER0wih+JmJ2thn/4O//JnGgXce0kXpT+cJUKkljd4VDHNuenNsAPBnCAbM4sOvu3r0HqXx2XfFIWHwBaFQuqWioT1qew++hkPrnb+GSGSlViifdFAzHGNx44kZ84xtfo36ZqwYDK/x6NcBH/Vp74SpMh1enQgc/tif5wWsIhrA6B8JVi4xvM8TIfFThjwwRqD1lUj6RZ/ih1bSnxnBHq+sGs3u7j2N3byvx05hpZpLNHFd360GM9jZo+pj24FWgUFrLqyiGuWigCEzSuaR7pd4kpGwgc5Ox9dZb8fDbf41iAXfA4+rjqRM4/bQnwUFjhWs5vH72VQHz0eQjFF/ZOVxjwyn+fNJ/nNxO+cnxDoYMvKcSUTGY9xL7Kbzep/3ynPuZiOtTnjnVIDoM/UuvxexXfzkq7eXoY/RUQNZvuGbOrvBIMbxypWF8GawnrcUpXiMG17oUM2GsTM9M5zb4EsFY3ZV0q7jbOdYAuhgHV04AACGsIGgVPq3IRInCWkRP78JmwVAiBOk0SWTF2f1Cg7iQWs4lvnI6MaeDp5xpVzLDCq3a0VNGFKbCWApqMiWoqk678Ms0AqPymUzm0grr8aTXgiAdobVOgJnK0wo6OUsrJKhamxrINXan7QlryWFIUJAn9/mN91QAItSEUwoKf/5TcLILlcNchM9pGUXy3c/u+QDg+iyEoA2+9ORTN3KgkvjZ3+/EO++8W9xMgaJOiWK5N29cjy+/9qUkaFWXEeHP3gA9Jh89a3Nx3YGJ8hJn1OV3lZyj+1ZWl+LCRSwiOLYbyu5dn/M4+0iBs06amGULim0890a8IM41B6mY8Uw0FK99+Us5/dwQk9I4izKRRlrkIYKac2f4bULUrlJvG/5ZF2hGx1MyvKSLrPLRXRcfmQwUCt4zYVwUVylfPIt3aV124p6IYX+YeYcxYcmp64j0DuKIMKOPMhh0aTf3XIXJULGKlzCDIqi0CR8IHeYWV+D35ZjBIxHPbnbcf7Qe62+/GcOtx9SHB6pSLdJSDj41ihrJvCY/cLq2QTYt78HethfYlZX0Lrwv4uUvTkMgF+cpydpyLXHJh+i3fHlCb1UlZ/iRe0OAExWvfOxcozrwTz75bExcuR6HyJl1OWFQmTHRqCKV7sqnZ/luXcULFSSVhYlshCXzDxogPLraLYVQRnNuedtRUVQKVDQYkgGM8YxiYExj8k9h5xZt8T1iGTBhf3TqQwQtNf25hlO4/Y7gl/dk5LJUWbrByTCAaQBsQQLGBZ8TsakxVQ40ylyEi9Bm0obrxbVEKwNjvY4b2mwDfzNmF/icdcRmPRYWZrPbxqHbs7irtdp0wmFGN0Me6slyKDPdxbO6UxmcwXCuENJcSDK1Et/N0nsUZRKxevFCWuvtjc1st+8rVm65Pw8cV69eQgCO4/HD9fjxez9Jdw8MUqdfiqVwAM/q6lq20do8qSH/92nrKt18xqllYJbPmHVWuVqOz+ilqCCWlpbj0qWLEit2iONlFJ8R5zK9R37nyDrPfoiDrD1hzFfyy/XrV3NhHZNlrgiUXcy0z7yGuYbBwJ27/H0YfQTVRXpj0t9D7ivA3RiPugi2g+IQ4qMBvNNDobtuwTCfy/VDzRNBF5k2FR/w5zwR+Qt0yBOudGSOI6dsQydvyKsZKsGxJ6M+yucIPOER1tsx5ZRwFEN7aS1q7XmutTJrb26pjuU9ReFuffyz2P/owzhFuR3GEa6++C1w2H6xkykGcAckGQJgxs4sP9+hZQm+5YtCQw2hPK88yio+ryfhYP4a3iV+ay6vJ09VXFuBlzWSGcrbdmiiuhTXtt0l9swduBHvyeJinDzzdAymW7k4rXNVzJkpL9KwkBEFhEJVyWa4LQ+cfbddKhI7suSZ9370bvzJH/9xVF750ou31i6sYAEWY3FpPrt4jgaj7MaYmcSiavFoTWqctNw2uFiGQiy9hEkEXQUCShRimFRlY14hkQR0CqOfypawCqxLUdkVWLQXAorQpMsDMlKBcJ6HFV6TqXXZFVQbJEx6FMWqCptKxARoUSQiNREjw6CkirZEwdi3C7zKo1uVmTTNVaLEumUDY7rr1qsy4xQuAc8eFBvBow4OsngVnxCZ3PrwJz+JjtuZwUxaBJ6CWU5iiEu/tLAQSxdW49233o6H9x/CIb6nR0EZeFK//dv/MJ57/nnq9JpElUlsD2xHRcWzoS1YDw+tpzSWLucwJp5lQt6xTU4Pn52di0Us/MrqSrrunuJQ2IUvceQ3weUQT+WwnWKaSji93mra543rj2LNfvBcMp3wIZN5MqUG4LxNzqtppNXLPAMwiX+9mjQa0KogVRwCP/QXlhECfTQ6iBNn6iKgafnxCMZcd7lBx6YM+x2USzdGg07mEkxI2uXuEoRHw36c6FFAK3udqiiD6uwSSmExWvNLOdCnVqMdKAtDSjfAFZZRfxx7Dx/H/qd3sXRDQgbwC2xJI7ybE9wBvRdprXsvz5YDOvG//JoT8VJe4DW+u6eI09Vzhiqy5JDncuLF8rqhi0vP+9kAfw2eq4sjnpmh3OzYpyy73T3FqYquMlPP1ZoOoesYL/OkSjiEshqjCDPsojw9y+QhysltGZAdjb/yquGT3IbrNRTJzuZm/Kv/x38dP/7RDwl13RO2dkwoEbjouBLG7PwwuaR3kG6RNxVaivGellpAk6BnZ/Ea7Os2dhUgNFCCc8Z+QGCW2FhXgHVVcpJUumhod7hb9vONvA81tEDnjF4EpDCrnwqCSknQ0tPwuowGUr3vPQ/fV0BqxJx8zXKSKUGOyLNtxp3Cn3BanlbUT4RfqFxmzPafw2XdfopUV/fJ+J+/XIvxaBiffvpJTBy6zRzuHorVJkoMOC+eeu7ZDDm+++3v4A5jIbNNwEt9LvT64gsvxNzCfOIpYbdOvutliFfzE8bwHgqY7cmwDtxmm6nL6wphKnTgEm6Z3rPVaqYH4XtOOkqkcKAakrbn4Yh1F89BXIiXxA4/i5dk70dJECrYhFEYkVTEnD4rjtKr0duk3ibxu0ZDJZfvUY9hgt9915i59MvzDr/1/ByenBN+tOq1xlk/O89iSUtyDlqI3Iz/nRuCAXHsDIrBCXSio9ZuRnNhKZrzy9GYXSBkaEeTz/bcYuYhwEpaY5vY7ffjh1jLNxCM+1sbqdjdQKYqP0RZ5tDeErkC83V2GraKQ3nXR/ieP8ElGFPtO27hzI7kaY8VVE0PQA/Cbf9UCioTHyi8a50UxT171NJ8UG4OptJTsOePkPoA/vvO9k4sv/bFmJ9fAB/2RODVA5NKwclilicN9PCkqV357uuhB69XqwPw5htvxJ/9d38U/QM3b3I804D7lZlb3YNePF5/HAcHB5mFr+uKAJ+slZuv0tDsMqECYdaGS1yJ6BDS7DaTYHoKEDm7gSZgCgDNjCyxmpY++64B2iK1EMmYiTS+8ylTqmnLoRAW62+8bowlgqWiljIHDvFdEVVgdJ9EpEOphYFairKA+cx+y8O6aacTR7SLglBG6UV40haLLgJflJfZXF1tmdY+3qKkqFNtTN0OeNKdLF6O5dEmrt+//yj2Djo5pfyQ8mhAVHBTD08rceWpp6I77MW7b78bNdxwy7XXRoFo2Hc/HMfFi5eihpW1TXoDFqEHYPl+6gWY0aZJgodSUIEAD3+2R3hNLpUkJUx5hi9hrqPwtQbv/ehHOYitrL0oL8uMsh/o9ZSZxS0/pEZ6enn6jHQG3jbxensGhpzLhWfEMxigueZtDNNMEOMsJ44Nfdy01gFsrgZmLwPCP93gJDw0WVjzRAE4Cctr1XqOPfF+wiYeLZu2Zs8Cn9k/D0x6GgO3MgS3p1hGu85r83i/cwvRaC2AT8JjynO18BbXHJ3LazkZ0Gn72dtE+StrK7kM/oPtvbi9vxePwNEGvN07MXZHiU3QLl7M2B/a8GaZz3CGq+wxSMERS5TPRXlWniqGBuPI7VxSj9N3lYUsT6FH+nP8Q1ITWktv3tX0OIq4ArxV+OUIvHyEp/3nDx/FBt7vy1/4Yk6sG0lTaE+RyT96AhoWpzJkmCwmkZHi3enRRPy//vIv4/sohuMBHtZozDvIrXU1mrVbaYWToY5yGqZLmJncON8hKMcQ8CmRZRAbJbPYZLveRIKuUmEgfoEM47AzlKQGK8gviiUX5gDhujc8mWVmZt33Kc0yioWWKWV4mYAC87quUMlrmLBygonWKa2eKMkECqgVBghzPkxZsI4MQ6wLQRmBhHPBOjl0pGdJNEmYLDzbcgYbvyWc3WCW63NHablVeiUZZrucUPbJp5/GvsvIJdPCHMCukJgEvXb1aty9/VHsbGxl28wqH+NVTHDmajpUO+4P4jrKQeYVe1LPIerGuYYwno5CtOeljPgUzS5Z7jgOyrMQDr+Lw4zTKWYagdzEEv67P//viJ+xGFwsNNQ7oGzrkrs5bHN+ei1PDjnYBp3iAWB523NzORipTWjhwCSVQsbymTCV5a0fnkE5ZCgEXUtepEwIUwn7KZzmrUpiDv6C14AeOhSb6+hQFa85B5cgM4/hRDq7Rx0HcUyocXJkGAEfAr/J6YZDtJ0djOfRQCm4zFwFpVDmCBTDJS/LBzl/BL5It5s/8yKd/e3Yh0a5DB507+A6PwTHt8HFHdjk3ug0HmAdH/PuDijp0s7DCQwTIgwWzv73F21WxLmfOQWUivmE7Kmg7bkIDJ+ZgKQcjZkKT/5XPWTiWs8dnBzVpmOf7+8OJuJb63vx5nY/DpCDKUKl5156OWq019WmSkiGCtLT1WiAXw2sh3ys9zllMpYafvjWW/HGd7/NDUIMvDENpvu32k1cqTeqt4SqCKMC6stH0Tno4oKjtRvNcDi/ZJI1ABvmUAQhG43QijqLy/dyRAxHH80Ni3OPDzSEDH6ImweVo6L1ctQZdSlkMq+DYiS+S7If4x45cSr3daRcmVOhMoZWwZziOiokqJVMdDqgqgQhaG4tpkjlOeGR8F53Yo8MpvaW2bL/nO9aVgXM5fOLAAg/33nQFZ9S4HnD+f5eU5OaZVehucWa4YOWyiy8g3r6uGgf3/4kB0QVDU2bKFbC6D25PLoLeQyI8W2B+1vooWkBc9l9cOEEm/uPH+c6EeLJ4eYqhzIByhJVmEX4U3HQXpWPbmTOjlPQqC9pyX3th4w3QFn9+7/4ixgebENrcEMZesfiQb/BllteGVYNvtXvMG1aQZnY75zywvz8bKytrkYbz8aclIfzJnISHn/G3smEtFVP0jLt9QEU4IFpZSGYng+qso1HtEEa8i6KzBGRbvjqCs6JV7ycQ/MJ/U6YO8jEYGc/xl2HRptTwGXmbbcpnMGTqaGs5trmEvBKgGta74XPGuFa0oF6VegO9y+DwWjf2WnOq9cbxtbubvKNz3oIq4KW70K3MWjpg489SLHF+ZBy7nHegec+RCh/Cv9/AH98BN99CuHucN6lvgfc36LNewjHPlBvc27Bk+vw/Gew3u3xSXwIDO/DKz+Gx94djOIH/XH8oHcU73B+gvXfQwaO7faYBFZw0gUXzz/zLPx+Ci86bQ6qn9FQxZAGXcwDz/RUwfGwO4zv/o/fiVFnL/ecONLbgE9SCWPgKlPVSi7UQhvzSIY6Q8ABMYcuouPOkym4ngzFzZ+73Uo/ws53VEQqCtnW/l/j4dKdqBDxGwLa/SlBLCM1dp4nMRgNMxnpUtfcoDEyjLMonbwFEbmulc7uQa47dFPGU+DdMr9M+HJwzTBnWzqu3rrLgCCYjfuOrXcORyLOa3x3HohZ9aNjJ4o5gIr2YSEURD0c6yoeCd7RWdl+CrMKNPHBszKYSb3bt+8kTFJFYdJ1M2GlOzfEyrVmGyjOPrVDAE5Z7vM8Cbh0e/0dvLb9bjeu33xSKHH7hxDU+Br7Q7laXb0TXXuVt8hUWVharpikVaZOPasMp7DiP/7Rm3H7k58QvgAr1ZmbcGDUIe0zR+HbQJx0tg7hUlAt22ue/JcD4PR87K5cWlqKpcX5zA+obK3fZ7To8ofjFkroqNFB6cEH4sTh8yoKl49XO1m0bbcOQyBjY1crHnSLQnA8wpjfw+4+ygH8c5p4dC0OlbJdqXY/1+eWCB3mUABtERHul1pvzvK9dFW6eIw5hexKhy7mOBScVGTyNrCqZBUSlxLY3d3O9peGFSOWspLN5H+ui6qSN/ALAsY9Q4WJE0cYTschisgVn7vw2QHnLpp186SCIpnIjYpSYSDQ9/j++GQUm/CkG9jsA8vB6XQMJmuU4fBm5UE6F3iE20PF7lyR5194MabxHpJvlUnB497ntBQm6lcx61XcvXMv3v/p+0DNFXjXcqWPpy9WpupTt2AFCrAQtaaIKmPbPXqdbs780rLpciqkTt099wSc2XgKIo2PFUQHGuXoMyrzWZGdcZOnTAoxnFFY3CUg535mb3VHJySUwzexxGhC2sE9nuX502NOmc/G5TuFgTOJmU0HnlRaxS12Mpf4sY6xuwGBMIWkT+jj0FutvhZBmJ2+nV4FMI/Nh6i4uG+yybyIY/JHKJ1cnZrahEPQ08YpZZSdsRzC6toAKQBUnoIpEDBhxW5SYvwmMewJocA0WvoQJTTh8klmu89cRtum56Pmvn7tRiy4fZ/jSqxLIlGW5ZrtzzUgwYdD0h1KLvH1lng52+tGNcJ7sP04fvi972BZJTpF8J82xNWH5Rt7ylRN4psiOLhoFh7cl+EgPE072rNz8dQzT8cVFMOFSxdzExzXcxAFafHFDzQwIat3pUuaHggKVxrZg6R35J+LzB4CjwpKRWnXY86CxPrt72zEABr52y0B7ZUYqOwxAAPuu7AKjREVCH4z6oQ0rk6tW63X4LB3PV27sA1fmnw2DOf0DGmHA6ScYp3KU2yAh+xl4Hf2WNWAHb7ILfv1FkWa/ytpHHB2ensqd/Em0nLYuvc5bbIGtvAj9JFuXNNbTf5BdhTS8+H1olyezW/yO4ogKYQcYn6SVzVAaYR4Sl44pizzVnMrK/HNv/v3Yvny5cwDZtDmp7KG8shQAvg0qL7s3Kadje34H/7izwvOuT7GGGnscpg8D7ncIqHXTA5wUinYEFkpfwOUgmJD3UrcfR88RUcm3VQGzjhTYLScIEqgbZvfklEoIy/Zeo70RFKorIVjsiDO7+URwAIGY1RHNxZsFuY+R7DMIHwKkNZFT0GX1/smAvMQfhDCpYRNmEWnn7lKMoyrYtLSmbE97/ko1sP3IDdWNK2qXJPlqOSKUtLTEYVH9tef/eXsQyybS4NZv3tupGdCu6ZRCq3ZVtx88mbcvHGVZpufOMmknXkd0SRjVmmnS79V69V46eUX4uq1yzADeIaAFnSewHWkYHp2wCKDqSDFkXV5yEj2Zzuq0+nyO5vr8enHH+FKUheNKQaA0ItQxXi7jqA0+KzRfsuS3e17l4bTKKFmrZ4Dr1568UXa8GRcvXoFC90slXF/NDxMYXPEp5CU2a/SlM9EpV5BWWgHkNWDqXyFz7BCwNOycTPX6pRhnWuBYsiJUyiJMXH/cG8nvSdp7bydGec1tBZQDovZg1HWfACP1bNeE8osNMPFhldnUBzypPCIu5xUBD5VsOkN8JyKNZPnPOvowu19QgoU0vmRfAi82T5OlQDoyuvncuN3z795eO/8mfMyPLNX6/N7KhS9K8PL0hbv5f2zMhKnXrceoLh240Z8/Ze+nvz+OUzJG0UWNNDZLsr32qd37sSf/ckfgQ/CMoyn/DFGKTh82vDKenKTn9Zio7RAYK0MoKzB1XJPs2cMQSGeaaN1L124kJXaVeSztkTkKzlpqVEOqWD4S02FkEkEgeZGClq+x/2Me0QGvzL84PvpmWeSCUBVsV5JlosQA2zmDjKUgHEpL10mLG8JbxRgXzLmNrHkMyIPSw5Dqj2tO+EC6cLgkYxzJDwQgnvnS8klk9O2JLD4OIuRKQTQaCdCldu08Y4KRgF3ia8RbrAJXDVwp2s/MoKHFXOehOshNuZaeCi92NvdiQOs4cGeI/dkPIgJzK6xsLq2FteuPxGrFy8mrLQ6mUJcWo+9GCoS5wMkDoSRQ1iT6X0OhphQMSBImw8+jR98+9sIlQk6vK0zXJ29lmVnjsm1HGink29cmMWuvcWV1VjibPO9hbczOUVY5Yv8M5HnGhsmunIsB98zoQattF4qooQPengY/uW4kzoeEM9yJ45GMC44t8xeegvbsbuzGf2DvRzDYFxs0vHw0A2JsxiE1iUHGyiDJsqFUHd2HoXaQGHiLfBb9tZrcKi2M26lTw1B1+AY8tDYVAzpjpsk5vncDhH+lc+85/F4YyM+/vDD+Mmbb8U+tErrLT8ey3OFHRIk/jOUUKGmUcmrlvvzIz0p6OHG0M7zsJfFqd6Op5Hum9Tl+hIWLJ+m4gBvhQdLGQq2Kkl8mXPT+/7K138hfvO3/n55gMMuZD0GDaIDl/Tu7ak75fv6vQfxne9/L/rwngnQoeE1p70i9uwojc7NkOcmWgv187YVBtHdocWgirMCMyxmwkYt4aSZmRkILlY4Muzg4SQ+B14QjbSnAZfFLiGv8ZcW2T9pYqP4s4zs8aDsVAo8a2a6rM2oQySzaGlKXdlIGN7eEussMCgIlquQWrZNK652ceVUWJCLR637/B1jdSHL+17jU4ZVeaktFf4S7pRnfNfRKJnsNCFKZdP2jvAnUi3LOE3rqBejZZTBbKu5FZOPKgetkERSkAxPdKdztyGIYSUF/457QJGsXeA9rZ741pMqDOMzCr8IUxDV9FoXmdm6C7MX6zCmbU46u/Phe/Hj772R9cncuve220StR9LJRsKIVQzA3NJKzLvYhwv+Ej40mm1gd7EalCd/Ppr44hhQJ1jCNJ0imDAgysI1BmF7FJAWC2MgPWVwn+NIekgH+MaEbMID8oaDHsx7DyF5TBugfbbPXFXZLVpvTt7I8Q/QQQVh16ndoTnaD/fb3cvkt/JpiFUEPY2CSkt+4/fP3XzoRNmOqXECmN269qKIS0PCwWAQn35yJ955683Y3XgkEyWt5CX/cli7HjAfTiNIwlCW186amwctTX5wCrmCoohbp7Ll5DHptm1vlS9ZhHJimxMeP4tBcnWlNHjcN2z6vd/7vVwwuHhjwEabPOUReW9neyda7VaMOr1449vfjd39PXBoIhx+gUdUY27Ln12mGhyMcwPjNDFzphiKtYX/j41NEI4pYvNkSI0IBAG4SxdWcqixjdC1BvwCMM+52MrnDCPi/AGgxlEiz59lCG/epuFV/oMolsIFG2tokcJ41kAHXWVuwBdKcQmPmWqR6vDYOCldqWfcJrqToYQxkQzFJEjCC6w+4eKpMo/PGH447wNQuC0RSjsytwCyVQTzc/PAXrpEhS8ZzGcUUOHmu4rA3IoCl9oaori/RTIk+HPWoM+6Y5f39RIkZFkjE6JQj89KhfnFZTyHOdouTFyHjfREvG/M7IItJlVbxNGp6RU+SrFO4ZOpxjzfh7Ht6nz7jb+OrTu3k19zTL944lPBLT0PhBFYYNczUBEsLK9m0q6Bh9BooBRgGJVhUaTCbPhDjZx6Jh45NFh8wkeWr7JLuvqZBqQoBtvd7fdifmEeoTjnn7IIjYbAXqLHj5wNeQBJ7Yt3uHsRJgcTJf6hnWMcVLi+ryB7325h1zaUjobBxUOVb1BUvKPm1uLn6EWeTxh5QCWgIJW5OvAAtNDrKsdEuMbo3Tufxbtvvx0P792nwIJzQEnY5UlpqLJJ4fQtb3KIMw9/ea388rvPF948v6jg+1ri1k+eEc7kaeHizMN3aM8iXujv/rN/kiGpCiwNhv6SylSl1uvH3s4uIdlB8mCfcGoTRdHtDRAi6D85E0cwhXkkF25pLy7GErSfxyBM1Gcb8AYACzkH1QMIyJeBQGLOCANQCXTl0sUcAiuHlcdxRwZjiNFA0Lgi4/CXBOO0JBVDJnYoI9vPM5nF5pfJKa130d4RtTNBSuLzKUHdANbJI76TxOW5tPxn8J5rSYVVRrAP164/ryu4Oe0XghsulASR2r4wWFp1PrkMPCUjfT4HwU1pZXQPBa0MalKxlDq9ZzvFm21J11gFyH1HS2ptdMe1mC2Y2Pknhiq2TwKWZCcMC/hlzgfKAYWsZ2s7Lly6Cl5nU9/lqLi/cYx1e6nT8e223btgLRWO7ckYfdyD4Y9i48G9ePvbfxkT3su3E4XloFyFaWFZhT8bdc+WawW6aGiTeyV5Z5nCZ5vPcZf4pcwc0392T0b3mu0/d8l9/5xY3vc6zlgKvb0XCnsOOKIF5mfkCVcR6+/sZQ+WvGE+I5PW1ONhuWPa1kSRuc5HDnSiBEdCCqf1iGNDDauGOlxTgUE3+ESM6VWqEGLCviFgQZGaW3ClKKXAoygL4KU8FcGjh+vx7js/jDsffUwI5LulnsybnbVR2Dx85//fIQ7Pj8+fhR5eTlz6m//yMRCWCivD3SIfGt4bT96MrxNK2CZ5yfacYgjcK6I3QCns2SFqa0sy2jSBYzO2NgnX9vqUiac1Q3izMBuXblyPxvxsjqB0gCOKoUmzinbPeNkEI4Dq6tp1mEyhcIFw1+ZzTH+73Yy5+bm06DIu5LA1qZWMO/MKzK5WzIEqlFFccAQ0NS2gyuw8qrBpbbS0xqTOHhMJKYSJeOI63jHLrTY0v+Fu2/BLutzCncTgM11qilVIrSNhpx67KotlkfCUIxy8I6NJhHzGurGMMqmCfpTvT6YA6yKnV5It04NBiIFRy+mOx5bjUOFTCSNCOGR8428Zu1FrInjtggP+zK67uEuuRA3uMmPMoVejO1tr1BCoWly8eAWYWtk2aSLTe5j4FC/6Er6b3ci86/iJonDtHu7HzuZWfPDuu7H36D66XLhQXtaoIEErY/3Vi5dya4BWay7HADhqUFfdzWLSS+K1FHzaq6L2PIfDQzKWHE+BL+WCd1TkTnDySG8KxpUetsUPGTmZnHfyXSCD2vmMI2VPtfgo+W6vm/eFyRxBdh1TvoKcA++gZ1FewmEuYnxWv4pJTwXexWipfB0AlGxFbYqLn75ngcJXDI4GpQxeS7iA0TZKc5WevRR3Prodb7/5dmxtb+VzNjrzXqWoPMRJOcoF6zov8/xaOXyrHBlmCxA87mPnPJzejfgBhrLvJ6XBj08+9XQ8deMaj4N/YEhvddwHHz4HzvnbcwHbQ2kGLggThNK8jAsEH4MbMACP4YUC0zKG/8mnnkJ2eWp6ru4+rylgxsjG6TJzCibA6Qmc98ULM1e4rMt0nJr8+vXruSy1DXaySPIFBJjhWd3UwcjFNggLXEPBuO+MqUSCQqYiSKIo/ArgmZAKMA9bGgJWrKRhihvHJDOBhLT4fJbuwTI7NDU+sBcCFBJknQm874CMMyUlPDmkmbpdf8HyaWWGFjnfPREOU6qpTbTBrI6VkFgu8qInlMkoyi+MVZSep/XrcWm1Z2fncYebCUvpWYDxdPf4tMtS5aRSthx5ExrmtXZrIdbWriQeLL8IHjDJvJQDt2cXnKNPHcnporoqFpXG9vp6rN++E5PcHx+PcnKN92XYasWhxnUqmYhLT9zI4bRtPQXalB4TCjTDL/lBwQAmr9leyz7HbbGOKuGSWynWVWGrAM+AslxSr5r5Ib2IKgovFUZ6AlSPsgfTyWvIQrbJM5PAlH0eGmXiGFjl0SwfBDnWIIWbF8WnOEmBEiIKFxY9HgXynC4lbv/5me3gTLzbFr6rlDIMAd/mMXyEluZ98Z905b7bxX/w0w/jnR++G929A/gQN97iJCBf9ECljzIgK9s+fpQ6U0oKP/qpAfK7MJ0fCZ/3E1ZMADjN4CZZufRmuETC2qqrn6+kDIi7VsORpdAYgwXpeNgBS0eEEShp5dMioYsDv1qzrq9ZZphW8L7WrtyEXniKvFiZalRuZX8qQGgUi3UQ+WcNElgaVGD2PxugRdcVw1Xd2E5Bclk4hdk54JMK+6HIMTsMgRrOJcdtATCRa5nazkwB8htTn33DKRziive0UMV9Mv4uCSfdSV18G+jMRrWfKLbvOSd9FYApx6ST71IGjXI8vNlfvSGn2Cr0Xk+yiAStC790ax3HoLKYQBtJZMsWMY4o8wWnaqcAyGwiWWbhT0YS6+kRUa5EUnmmF8IpYX1PwfO6+Mw+/RQCwUYBcwpXWjfxn0wdmYE/VzwyVv5RtwPI7IYb4iEMjnDLx0O8o2Hcv3c3Hm48Ti/CEae2KZfzpwznc9TxQkaDw1TozuOYnV+KeZjE5KoW6RwnCp0YNt62W8tl1hxkc55cFXafOVdawlaET12mwIFTQgOtnc9KqwzvULRadEMmkZpNhQP8bm+OgpPzLKiD0vLPnIr8du5xihvpB2tCV/jKkIY6PFznw7knKjHHrIwPB9Sn4uX5M+G0jKQRlUv7nIsB3yqk59OanSSXXiFlZ7jDs75z0DlInrxy7Vo899wLucZkZ9tl6RRd8ZASmbyYp830twD7yTPlyAsc4ky4hO/nr/lkyodlwluOszB/Jj7ktSOMQb/n6MyJaBMCVJutzNUAdLZVBSfP2J7zvWKE25DN8LQoWtvOMzU8Wcpzt+zu/n78vwEzJ1y8iSOcMAAAAABJRU5ErkJggg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2384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99100" y="2246123"/>
            <a:ext cx="7094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 IMPARTIERON CLASES DE ESPAÑOL Y MATEMATICAS DURANTE ESTE MES CON UNA ASISTENCIA DE 28 NIÑOS POR CLASE EN LA DELEGACIÓN COAHUILA.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67006" y="1416556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 smtClean="0">
                <a:latin typeface="Arial" pitchFamily="34" charset="0"/>
                <a:cs typeface="Arial" pitchFamily="34" charset="0"/>
              </a:rPr>
              <a:t>APOYO ESCOLAR</a:t>
            </a:r>
            <a:endParaRPr lang="es-MX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85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2783716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472" y="1428736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Todos los sábados de 10:00 am a 03:00 pm se llevan a cabo asesorías para alfabetización, primaria y secundaria en la primaria “Agapito Salinas” ubicada en Hda San José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  <a:endParaRPr lang="es-ES" sz="3200" dirty="0" smtClean="0">
              <a:latin typeface="Arial" pitchFamily="34" charset="0"/>
            </a:endParaRPr>
          </a:p>
        </p:txBody>
      </p:sp>
      <p:pic>
        <p:nvPicPr>
          <p:cNvPr id="7" name="Picture 3" descr="C:\Documents and Settings\Usuario\Mis documentos\1434985863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4288922" cy="2610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11" name="CuadroTexto 1"/>
          <p:cNvSpPr txBox="1"/>
          <p:nvPr/>
        </p:nvSpPr>
        <p:spPr>
          <a:xfrm>
            <a:off x="787581" y="1516868"/>
            <a:ext cx="3492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DELAGACIÓN COAHUILA</a:t>
            </a:r>
            <a: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9277151"/>
              </p:ext>
            </p:extLst>
          </p:nvPr>
        </p:nvGraphicFramePr>
        <p:xfrm>
          <a:off x="112734" y="2717197"/>
          <a:ext cx="441832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803"/>
                <a:gridCol w="1746914"/>
                <a:gridCol w="1487606"/>
              </a:tblGrid>
              <a:tr h="468501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</a:p>
                    <a:p>
                      <a:pPr algn="ctr"/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1765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700" b="0" dirty="0" smtClean="0"/>
                        <a:t>INSULINA</a:t>
                      </a:r>
                    </a:p>
                    <a:p>
                      <a:endParaRPr lang="es-MX" sz="1700" b="0" dirty="0" smtClean="0"/>
                    </a:p>
                    <a:p>
                      <a:r>
                        <a:rPr lang="es-MX" sz="1700" b="0" dirty="0" smtClean="0"/>
                        <a:t>APLICACIÓN DE INYECCION</a:t>
                      </a:r>
                    </a:p>
                    <a:p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35</a:t>
                      </a:r>
                    </a:p>
                    <a:p>
                      <a:pPr algn="ctr"/>
                      <a:endParaRPr lang="es-MX" b="0" dirty="0" smtClean="0"/>
                    </a:p>
                    <a:p>
                      <a:pPr algn="ctr"/>
                      <a:r>
                        <a:rPr lang="es-MX" b="0" dirty="0" smtClean="0"/>
                        <a:t>42</a:t>
                      </a:r>
                    </a:p>
                    <a:p>
                      <a:pPr algn="ctr"/>
                      <a:endParaRPr lang="es-MX" b="0" dirty="0" smtClean="0"/>
                    </a:p>
                    <a:p>
                      <a:pPr algn="ctr"/>
                      <a:r>
                        <a:rPr lang="es-MX" b="0" dirty="0" smtClean="0"/>
                        <a:t>77</a:t>
                      </a:r>
                      <a:endParaRPr lang="es-MX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uadroTexto 1"/>
          <p:cNvSpPr txBox="1"/>
          <p:nvPr/>
        </p:nvSpPr>
        <p:spPr>
          <a:xfrm>
            <a:off x="4517052" y="1785892"/>
            <a:ext cx="4453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</a:p>
          <a:p>
            <a:pPr algn="ctr"/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GUITARRA Y TROMPETA</a:t>
            </a: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180731"/>
              </p:ext>
            </p:extLst>
          </p:nvPr>
        </p:nvGraphicFramePr>
        <p:xfrm>
          <a:off x="4626591" y="2717197"/>
          <a:ext cx="4459854" cy="213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606"/>
                <a:gridCol w="982639"/>
                <a:gridCol w="1989609"/>
              </a:tblGrid>
              <a:tr h="58545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NIÑOS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44926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GUITARRA Y CANTO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TROMPETA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885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1862743" y="1406505"/>
            <a:ext cx="5603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CLASES DE VIOLIN</a:t>
            </a: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DELAGACIÓN COAHUILA Y SALVADOR CHAVEZ</a:t>
            </a:r>
            <a:endParaRPr lang="es-E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2424638"/>
              </p:ext>
            </p:extLst>
          </p:nvPr>
        </p:nvGraphicFramePr>
        <p:xfrm>
          <a:off x="1542197" y="2277006"/>
          <a:ext cx="5547301" cy="110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630"/>
                <a:gridCol w="1016581"/>
                <a:gridCol w="2579090"/>
              </a:tblGrid>
              <a:tr h="525302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</a:p>
                    <a:p>
                      <a:pPr algn="ctr"/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NIÑOS</a:t>
                      </a:r>
                    </a:p>
                    <a:p>
                      <a:pPr algn="ctr"/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9291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VIOLIN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4334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 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3692" y="1537063"/>
            <a:ext cx="8647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 llevo a cabo la Integración y Toma de Protesta del comité de Acción Comunitaria de la colonia Mirador de San Antonio 3° sector, contando con la participación de 32 vecinos de la mencionada colonia. El comité fungirá como enlace al municipio para las necesidades y mejoras de su colonia.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ny\Downloads\20150910_161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75" y="3378200"/>
            <a:ext cx="3872089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ny\Downloads\20150910_161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689" y="3378200"/>
            <a:ext cx="3872088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26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 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6571" y="1537063"/>
            <a:ext cx="8647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COLONIAS DE LAS QUE SE ATENDIERON LAS PETICIONES:</a:t>
            </a:r>
          </a:p>
          <a:p>
            <a:pPr marL="114300" indent="0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Mirador de San Antonio</a:t>
            </a: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Heroes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Nacorzai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Paseo las Margaritas</a:t>
            </a: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Paseo del Prado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Avance: De las colonias antes señaladas, fueron atendidos y gestionados para su respuesta, solicitando de cada una de ellas el número de folio asignado, para continuar con el seguimiento de las mismas. 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550430"/>
              </p:ext>
            </p:extLst>
          </p:nvPr>
        </p:nvGraphicFramePr>
        <p:xfrm>
          <a:off x="3698604" y="2458231"/>
          <a:ext cx="5232400" cy="1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796"/>
                <a:gridCol w="1590404"/>
                <a:gridCol w="1308100"/>
                <a:gridCol w="1308100"/>
              </a:tblGrid>
              <a:tr h="37101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PETICIONES</a:t>
                      </a:r>
                      <a:endParaRPr lang="es-MX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1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221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MES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</a:t>
                      </a:r>
                    </a:p>
                    <a:p>
                      <a:pPr algn="ctr"/>
                      <a:r>
                        <a:rPr lang="es-MX" sz="1200" dirty="0" smtClean="0"/>
                        <a:t>ENVIADAS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 </a:t>
                      </a:r>
                    </a:p>
                    <a:p>
                      <a:pPr algn="ctr"/>
                      <a:r>
                        <a:rPr lang="es-MX" sz="1200" dirty="0" smtClean="0"/>
                        <a:t>GESTIONADAS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 </a:t>
                      </a:r>
                    </a:p>
                    <a:p>
                      <a:pPr algn="ctr"/>
                      <a:r>
                        <a:rPr lang="es-MX" sz="1200" dirty="0" smtClean="0"/>
                        <a:t>EN ESPERA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029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SEPTIEMBRE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326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 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8671" y="2133963"/>
            <a:ext cx="7598229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Se realizaron encuestas ciudadanas en la colonia Héroes de Nacozari con el fin de conocer como desean usar la plaza que se constituirá en la mencionada colonia.</a:t>
            </a:r>
          </a:p>
          <a:p>
            <a:pPr marL="114300"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"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Se realizo una cordial invitación a los Comités de Acción Comunitaria al programa  Red de Atención Oportuna (RAO), donde se llevaron a cabo terapias psicológicas en las diferentes delegaciones del municipio. </a:t>
            </a:r>
          </a:p>
          <a:p>
            <a:pPr marL="114300" indent="0" algn="just">
              <a:buNone/>
            </a:pPr>
            <a:r>
              <a:rPr lang="es-ES" sz="165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" indent="0" algn="just">
              <a:buNone/>
            </a:pPr>
            <a:endParaRPr lang="es-ES" sz="165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6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8" y="1500174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En todo el mes de Septiembre se llevaron a cabo clases de SK8 en el Skate Park ubicado en la colonia Santa Lucía de 4:00 pm a  6:00  pm los días jueves y viernes, acudiendo alrededor de 50 chavos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Usuario\Escritorio\Documentos  2014\fotos\evento skate sabado 29 de nov 2014\10816234_319139538289967_6496923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500430" cy="2333620"/>
          </a:xfrm>
          <a:prstGeom prst="rect">
            <a:avLst/>
          </a:prstGeom>
          <a:noFill/>
        </p:spPr>
      </p:pic>
      <p:pic>
        <p:nvPicPr>
          <p:cNvPr id="10" name="Picture 3" descr="C:\Documents and Settings\Usuario\Escritorio\Documentos  2014\fotos\evento skate sabado 29 de nov 2014\10841123_319139521623302_1483571174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571868" cy="2381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412776"/>
            <a:ext cx="823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Se realizaron murales en conmemoración al día de la Independencia de México.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uventud\Downloads\_MG_7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50" y="2429238"/>
            <a:ext cx="4008084" cy="279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uventud\Downloads\_MG_7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034" y="2429239"/>
            <a:ext cx="4608512" cy="27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563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1328" y="1304995"/>
            <a:ext cx="853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Bolsa de trabajo</a:t>
            </a:r>
          </a:p>
          <a:p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963676"/>
              </p:ext>
            </p:extLst>
          </p:nvPr>
        </p:nvGraphicFramePr>
        <p:xfrm>
          <a:off x="521203" y="4137288"/>
          <a:ext cx="8024649" cy="167665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00566"/>
                <a:gridCol w="1200566"/>
                <a:gridCol w="1391961"/>
                <a:gridCol w="1419798"/>
                <a:gridCol w="1405879"/>
                <a:gridCol w="1405879"/>
              </a:tblGrid>
              <a:tr h="10229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PERSONAS ATENDIDAS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PROMEDIO</a:t>
                      </a:r>
                      <a:r>
                        <a:rPr lang="es-ES" sz="1400" u="none" strike="noStrike" baseline="0" dirty="0" smtClean="0"/>
                        <a:t> DIARIO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PROBABLES CONTRATADOS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TOTAL DE EMPRESAS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PENDIENTES POR COLOCAR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Nuevas Empresas Contactadas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</a:tr>
              <a:tr h="6537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68565" y="1982554"/>
            <a:ext cx="8454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En el mes 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Septiembre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se dio atención a </a:t>
            </a: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   689    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ciudadanos, que se presentaron en estas oficinas en busca de  opciones de empleo y como promedio diario atendimos  </a:t>
            </a: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  32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personas, algunas fueron canalizadas en alguna de las </a:t>
            </a: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_  299___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empresas que actualmente tenemos contactadas, </a:t>
            </a: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___4___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de las cuales fueron contactadas por primera vez y estarán ofreciendo vacantes a los ciudadanos de este municipio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4479" y="1842118"/>
            <a:ext cx="7908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Durante este mes contamos con la presencia de empresas que estuvieron reclutando personal desde estas oficinas como se muestra en las siguientes imágenes:</a:t>
            </a:r>
          </a:p>
        </p:txBody>
      </p:sp>
      <p:pic>
        <p:nvPicPr>
          <p:cNvPr id="6" name="Picture 2" descr="C:\Documents and Settings\Usuario\Escritorio\fotos mes de septiembre\IMG-20151015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30712" y="3409950"/>
            <a:ext cx="2017188" cy="1695450"/>
          </a:xfrm>
          <a:prstGeom prst="rect">
            <a:avLst/>
          </a:prstGeom>
          <a:noFill/>
        </p:spPr>
      </p:pic>
      <p:pic>
        <p:nvPicPr>
          <p:cNvPr id="7" name="Picture 3" descr="C:\Documents and Settings\Usuario\Escritorio\fotos mes de septiembre\IMG-20151015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980" y="3395732"/>
            <a:ext cx="2038350" cy="1671567"/>
          </a:xfrm>
          <a:prstGeom prst="rect">
            <a:avLst/>
          </a:prstGeom>
          <a:noFill/>
        </p:spPr>
      </p:pic>
      <p:pic>
        <p:nvPicPr>
          <p:cNvPr id="8" name="Picture 4" descr="C:\Documents and Settings\Usuario\Escritorio\fotos mes de septiembre\IMG-20151015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1" y="3390900"/>
            <a:ext cx="2019300" cy="1714500"/>
          </a:xfrm>
          <a:prstGeom prst="rect">
            <a:avLst/>
          </a:prstGeom>
          <a:noFill/>
        </p:spPr>
      </p:pic>
      <p:pic>
        <p:nvPicPr>
          <p:cNvPr id="9" name="Picture 5" descr="C:\Documents and Settings\Usuario\Escritorio\fotos mes de septiembre\IMG-20151015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7200" y="3352800"/>
            <a:ext cx="2089150" cy="169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770069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6346" y="4019550"/>
            <a:ext cx="7908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Debido a la gran afluencia de ciudadanos asi como de empresas fue necesario utilizar el patio de estas oficinas; se coloco un toldo, mesas y sillas para poder atender a todos los ciudadanos que acudieron en busca de un empleo</a:t>
            </a:r>
          </a:p>
        </p:txBody>
      </p:sp>
      <p:pic>
        <p:nvPicPr>
          <p:cNvPr id="6" name="Picture 6" descr="C:\Documents and Settings\Usuario\Escritorio\fotos mes de septiembre\IMG-2015101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962150"/>
            <a:ext cx="1962150" cy="1657350"/>
          </a:xfrm>
          <a:prstGeom prst="rect">
            <a:avLst/>
          </a:prstGeom>
          <a:noFill/>
        </p:spPr>
      </p:pic>
      <p:pic>
        <p:nvPicPr>
          <p:cNvPr id="7" name="Picture 7" descr="C:\Documents and Settings\Usuario\Escritorio\fotos mes de septiembre\IMG-20151015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1924050"/>
            <a:ext cx="2076450" cy="1752600"/>
          </a:xfrm>
          <a:prstGeom prst="rect">
            <a:avLst/>
          </a:prstGeom>
          <a:noFill/>
        </p:spPr>
      </p:pic>
      <p:pic>
        <p:nvPicPr>
          <p:cNvPr id="8" name="Picture 8" descr="C:\Documents and Settings\Usuario\Escritorio\fotos mes de septiembre\IMG-20151015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962150"/>
            <a:ext cx="2006600" cy="1714500"/>
          </a:xfrm>
          <a:prstGeom prst="rect">
            <a:avLst/>
          </a:prstGeom>
          <a:noFill/>
        </p:spPr>
      </p:pic>
      <p:pic>
        <p:nvPicPr>
          <p:cNvPr id="9" name="Picture 9" descr="C:\Documents and Settings\Usuario\Escritorio\fotos mes de septiembre\IMG-20151015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6400" y="2019300"/>
            <a:ext cx="20066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852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1278152" y="0"/>
            <a:ext cx="6630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CONCERTACIÓN SOCIAL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4132" y="2210382"/>
            <a:ext cx="84546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Seguir dando atención a la ciudadanía.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Contactar a mas empresas y asi seguir dando un servicio de calidad.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590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770068" y="63084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SEPTIEMBRE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4022" y="1008418"/>
            <a:ext cx="82023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/>
          </a:p>
          <a:p>
            <a:pPr algn="just"/>
            <a:r>
              <a:rPr lang="es-MX" sz="1600" dirty="0" smtClean="0"/>
              <a:t> </a:t>
            </a:r>
          </a:p>
          <a:p>
            <a:pPr lvl="0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Iniciamos el Proyecto RAO dando terapia psicológica grupal e individual en las Delegaciones y en el Instituto.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Apoyamos en el Programa de Prevención del cáncer de mama, invitando y llevando a un grupo de 14 Mujeres de la Col. Santa Mónica y Arboledas de San Roque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Apoyamos a una paciente de cáncer, para trasladarla al Hospital San José, dos veces a la semana para la quimioterapia.</a:t>
            </a:r>
          </a:p>
          <a:p>
            <a:pPr lvl="0" algn="just">
              <a:buFont typeface="Wingdings" pitchFamily="2" charset="2"/>
              <a:buChar char="v"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531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9539</TotalTime>
  <Words>1267</Words>
  <Application>Microsoft Office PowerPoint</Application>
  <PresentationFormat>Presentación en pantalla (4:3)</PresentationFormat>
  <Paragraphs>339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681</cp:revision>
  <dcterms:created xsi:type="dcterms:W3CDTF">2014-04-09T14:38:56Z</dcterms:created>
  <dcterms:modified xsi:type="dcterms:W3CDTF">2015-10-27T18:10:22Z</dcterms:modified>
</cp:coreProperties>
</file>